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364" r:id="rId4"/>
    <p:sldId id="607" r:id="rId5"/>
    <p:sldId id="591" r:id="rId7"/>
    <p:sldId id="622" r:id="rId8"/>
    <p:sldId id="633" r:id="rId9"/>
    <p:sldId id="667" r:id="rId10"/>
    <p:sldId id="668" r:id="rId11"/>
    <p:sldId id="669" r:id="rId12"/>
    <p:sldId id="670" r:id="rId13"/>
    <p:sldId id="671" r:id="rId14"/>
    <p:sldId id="660" r:id="rId15"/>
    <p:sldId id="613" r:id="rId16"/>
    <p:sldId id="672" r:id="rId17"/>
    <p:sldId id="634" r:id="rId18"/>
    <p:sldId id="635" r:id="rId19"/>
    <p:sldId id="673" r:id="rId20"/>
    <p:sldId id="632" r:id="rId21"/>
    <p:sldId id="648" r:id="rId22"/>
    <p:sldId id="615" r:id="rId23"/>
    <p:sldId id="687" r:id="rId24"/>
    <p:sldId id="625" r:id="rId25"/>
    <p:sldId id="616" r:id="rId26"/>
    <p:sldId id="636" r:id="rId27"/>
    <p:sldId id="649" r:id="rId28"/>
    <p:sldId id="637" r:id="rId29"/>
    <p:sldId id="638" r:id="rId30"/>
    <p:sldId id="639" r:id="rId31"/>
    <p:sldId id="640" r:id="rId32"/>
    <p:sldId id="641" r:id="rId33"/>
    <p:sldId id="642" r:id="rId34"/>
    <p:sldId id="643" r:id="rId35"/>
    <p:sldId id="644" r:id="rId36"/>
    <p:sldId id="645" r:id="rId37"/>
    <p:sldId id="646" r:id="rId38"/>
    <p:sldId id="647" r:id="rId39"/>
    <p:sldId id="688" r:id="rId40"/>
    <p:sldId id="650" r:id="rId41"/>
    <p:sldId id="651" r:id="rId42"/>
    <p:sldId id="652" r:id="rId43"/>
    <p:sldId id="653" r:id="rId44"/>
    <p:sldId id="656" r:id="rId45"/>
    <p:sldId id="655" r:id="rId46"/>
    <p:sldId id="657" r:id="rId47"/>
    <p:sldId id="658" r:id="rId48"/>
    <p:sldId id="674" r:id="rId49"/>
    <p:sldId id="675" r:id="rId50"/>
    <p:sldId id="689" r:id="rId51"/>
    <p:sldId id="676" r:id="rId52"/>
    <p:sldId id="677" r:id="rId53"/>
    <p:sldId id="678" r:id="rId54"/>
    <p:sldId id="679" r:id="rId55"/>
    <p:sldId id="681" r:id="rId56"/>
    <p:sldId id="682" r:id="rId57"/>
    <p:sldId id="683" r:id="rId58"/>
    <p:sldId id="684" r:id="rId59"/>
    <p:sldId id="685" r:id="rId60"/>
    <p:sldId id="690" r:id="rId61"/>
    <p:sldId id="610" r:id="rId62"/>
    <p:sldId id="611" r:id="rId63"/>
    <p:sldId id="661" r:id="rId64"/>
    <p:sldId id="662" r:id="rId65"/>
    <p:sldId id="691" r:id="rId66"/>
    <p:sldId id="663" r:id="rId67"/>
    <p:sldId id="664" r:id="rId68"/>
    <p:sldId id="665" r:id="rId69"/>
    <p:sldId id="666" r:id="rId70"/>
    <p:sldId id="686" r:id="rId71"/>
    <p:sldId id="680" r:id="rId72"/>
  </p:sldIdLst>
  <p:sldSz cx="9144000" cy="6858000" type="screen4x3"/>
  <p:notesSz cx="6858000" cy="9144000"/>
  <p:custDataLst>
    <p:tags r:id="rId77"/>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ftw" initial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90717" autoAdjust="0"/>
  </p:normalViewPr>
  <p:slideViewPr>
    <p:cSldViewPr showGuides="1">
      <p:cViewPr varScale="1">
        <p:scale>
          <a:sx n="96" d="100"/>
          <a:sy n="96" d="100"/>
        </p:scale>
        <p:origin x="978" y="48"/>
      </p:cViewPr>
      <p:guideLst>
        <p:guide orient="horz" pos="2160"/>
        <p:guide pos="2858"/>
      </p:guideLst>
    </p:cSldViewPr>
  </p:slideViewPr>
  <p:outlineViewPr>
    <p:cViewPr>
      <p:scale>
        <a:sx n="33" d="100"/>
        <a:sy n="33" d="100"/>
      </p:scale>
      <p:origin x="0" y="2779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gs" Target="tags/tag1.xml"/><Relationship Id="rId76" Type="http://schemas.openxmlformats.org/officeDocument/2006/relationships/commentAuthors" Target="commentAuthors.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8-28T16:14:05.643" idx="2">
    <p:pos x="192" y="611"/>
    <p:text>只有同一个子网的才能抓到arp包
</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54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53AE0ED4-C5B7-4BB8-895E-55998A2DC232}"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为了跟后面的实物实验拓扑保持一致，图中我们采用了跟实际设备相同的接口编号</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VLAN2</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VLAN3</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通过配置交换机和路由器，使得</a:t>
            </a: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可以相互访问；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笔记本电脑通过</a:t>
            </a:r>
            <a:r>
              <a:rPr lang="en-US" altLang="zh-CN" sz="1800" kern="100" dirty="0">
                <a:effectLst/>
                <a:latin typeface="宋体" panose="02010600030101010101" pitchFamily="2" charset="-122"/>
                <a:ea typeface="宋体" panose="02010600030101010101" pitchFamily="2" charset="-122"/>
              </a:rPr>
              <a:t>AP</a:t>
            </a:r>
            <a:r>
              <a:rPr lang="zh-CN" altLang="en-US" sz="1800" kern="100" dirty="0">
                <a:effectLst/>
                <a:latin typeface="宋体" panose="02010600030101010101" pitchFamily="2" charset="-122"/>
                <a:ea typeface="宋体" panose="02010600030101010101" pitchFamily="2" charset="-122"/>
              </a:rPr>
              <a:t>无线上网，跟</a:t>
            </a:r>
            <a:r>
              <a:rPr lang="en-US" altLang="zh-CN" sz="1800" kern="100" dirty="0">
                <a:effectLst/>
                <a:latin typeface="Wingdings" panose="05000000000000000000" pitchFamily="2" charset="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之间互通。</a:t>
            </a:r>
            <a:endParaRPr lang="zh-CN" altLang="en-US" sz="1800" kern="100" dirty="0">
              <a:effectLst/>
              <a:latin typeface="Wingdings" panose="05000000000000000000" pitchFamily="2" charset="2"/>
            </a:endParaRPr>
          </a:p>
          <a:p>
            <a:pPr indent="127000" algn="just">
              <a:lnSpc>
                <a:spcPct val="150000"/>
              </a:lnSpc>
              <a:spcBef>
                <a:spcPts val="1300"/>
              </a:spcBef>
              <a:spcAft>
                <a:spcPts val="1300"/>
              </a:spcAft>
            </a:pP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VLAN2</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VLAN3</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通过配置交换机和路由器，使得</a:t>
            </a: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可以相互访问；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笔记本电脑通过</a:t>
            </a:r>
            <a:r>
              <a:rPr lang="en-US" altLang="zh-CN" sz="1800" kern="100" dirty="0">
                <a:effectLst/>
                <a:latin typeface="宋体" panose="02010600030101010101" pitchFamily="2" charset="-122"/>
                <a:ea typeface="宋体" panose="02010600030101010101" pitchFamily="2" charset="-122"/>
              </a:rPr>
              <a:t>AP</a:t>
            </a:r>
            <a:r>
              <a:rPr lang="zh-CN" altLang="en-US" sz="1800" kern="100" dirty="0">
                <a:effectLst/>
                <a:latin typeface="宋体" panose="02010600030101010101" pitchFamily="2" charset="-122"/>
                <a:ea typeface="宋体" panose="02010600030101010101" pitchFamily="2" charset="-122"/>
              </a:rPr>
              <a:t>无线上网，跟</a:t>
            </a:r>
            <a:r>
              <a:rPr lang="en-US" altLang="zh-CN" sz="1800" kern="100" dirty="0">
                <a:effectLst/>
                <a:latin typeface="Wingdings" panose="05000000000000000000" pitchFamily="2" charset="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之间互通。</a:t>
            </a:r>
            <a:endParaRPr lang="zh-CN" altLang="en-US" sz="1800" kern="100" dirty="0">
              <a:effectLst/>
              <a:latin typeface="Wingdings" panose="05000000000000000000" pitchFamily="2" charset="2"/>
            </a:endParaRPr>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VLAN2</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VLAN3</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通过配置交换机和路由器，使得</a:t>
            </a: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可以相互访问；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笔记本电脑通过</a:t>
            </a:r>
            <a:r>
              <a:rPr lang="en-US" altLang="zh-CN" sz="1800" kern="100" dirty="0">
                <a:effectLst/>
                <a:latin typeface="宋体" panose="02010600030101010101" pitchFamily="2" charset="-122"/>
                <a:ea typeface="宋体" panose="02010600030101010101" pitchFamily="2" charset="-122"/>
              </a:rPr>
              <a:t>AP</a:t>
            </a:r>
            <a:r>
              <a:rPr lang="zh-CN" altLang="en-US" sz="1800" kern="100" dirty="0">
                <a:effectLst/>
                <a:latin typeface="宋体" panose="02010600030101010101" pitchFamily="2" charset="-122"/>
                <a:ea typeface="宋体" panose="02010600030101010101" pitchFamily="2" charset="-122"/>
              </a:rPr>
              <a:t>无线上网，跟</a:t>
            </a:r>
            <a:r>
              <a:rPr lang="en-US" altLang="zh-CN" sz="1800" kern="100" dirty="0">
                <a:effectLst/>
                <a:latin typeface="Wingdings" panose="05000000000000000000" pitchFamily="2" charset="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之间互通。</a:t>
            </a:r>
            <a:endParaRPr lang="zh-CN" altLang="en-US" sz="1800" kern="100" dirty="0">
              <a:effectLst/>
              <a:latin typeface="Wingdings" panose="05000000000000000000" pitchFamily="2" charset="2"/>
            </a:endParaRPr>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回顾一下网络拓扑</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检查路由表，主要看报文的目的地址是否能匹配到路由，需要查看两个方向的路由</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每一组可以组建一个</a:t>
            </a:r>
            <a:r>
              <a:rPr lang="en-US" altLang="zh-CN" dirty="0"/>
              <a:t>4</a:t>
            </a:r>
            <a:r>
              <a:rPr lang="zh-CN" altLang="en-US" dirty="0"/>
              <a:t>个终端、</a:t>
            </a:r>
            <a:r>
              <a:rPr lang="en-US" altLang="zh-CN" dirty="0"/>
              <a:t>2</a:t>
            </a:r>
            <a:r>
              <a:rPr lang="zh-CN" altLang="en-US" dirty="0"/>
              <a:t>台交换机、</a:t>
            </a:r>
            <a:r>
              <a:rPr lang="en-US" altLang="zh-CN" dirty="0"/>
              <a:t>1</a:t>
            </a:r>
            <a:r>
              <a:rPr lang="zh-CN" altLang="en-US" dirty="0"/>
              <a:t>台路由器、</a:t>
            </a:r>
            <a:r>
              <a:rPr lang="en-US" altLang="zh-CN" dirty="0"/>
              <a:t>2</a:t>
            </a:r>
            <a:r>
              <a:rPr lang="zh-CN" altLang="en-US" dirty="0"/>
              <a:t>台防火墙和一个</a:t>
            </a:r>
            <a:r>
              <a:rPr lang="en-US" altLang="zh-CN" dirty="0"/>
              <a:t>1</a:t>
            </a:r>
            <a:r>
              <a:rPr lang="zh-CN" altLang="en-US" dirty="0"/>
              <a:t>个无线</a:t>
            </a:r>
            <a:r>
              <a:rPr lang="en-US" altLang="zh-CN" dirty="0"/>
              <a:t>AP</a:t>
            </a:r>
            <a:r>
              <a:rPr lang="zh-CN" altLang="en-US" dirty="0"/>
              <a:t>的微型局域网。</a:t>
            </a:r>
            <a:endParaRPr lang="en-US" altLang="zh-CN" dirty="0"/>
          </a:p>
          <a:p>
            <a:r>
              <a:rPr lang="zh-CN" altLang="en-US" dirty="0"/>
              <a:t>每一列可以连接</a:t>
            </a:r>
            <a:r>
              <a:rPr lang="en-US" altLang="zh-CN" dirty="0"/>
              <a:t>5</a:t>
            </a:r>
            <a:r>
              <a:rPr lang="zh-CN" altLang="en-US" dirty="0"/>
              <a:t>个组的所有设备，组建小型局域网</a:t>
            </a:r>
            <a:endParaRPr lang="en-US" altLang="zh-CN" dirty="0"/>
          </a:p>
          <a:p>
            <a:r>
              <a:rPr lang="zh-CN" altLang="en-US" dirty="0"/>
              <a:t>而整个教室，可以构建</a:t>
            </a:r>
            <a:r>
              <a:rPr lang="en-US" altLang="zh-CN" dirty="0"/>
              <a:t>10</a:t>
            </a:r>
            <a:r>
              <a:rPr lang="zh-CN" altLang="en-US" dirty="0"/>
              <a:t>个组的中型局域网</a:t>
            </a:r>
            <a:endParaRPr lang="en-US" altLang="zh-CN" dirty="0"/>
          </a:p>
          <a:p>
            <a:r>
              <a:rPr lang="zh-CN" altLang="en-US" dirty="0"/>
              <a:t>整层楼的</a:t>
            </a:r>
            <a:r>
              <a:rPr lang="en-US" altLang="zh-CN" dirty="0"/>
              <a:t>4</a:t>
            </a:r>
            <a:r>
              <a:rPr lang="zh-CN" altLang="en-US" dirty="0"/>
              <a:t>个教室，可以构建</a:t>
            </a:r>
            <a:r>
              <a:rPr lang="en-US" altLang="zh-CN" dirty="0"/>
              <a:t>40</a:t>
            </a:r>
            <a:r>
              <a:rPr lang="zh-CN" altLang="en-US" dirty="0"/>
              <a:t>个组的大型局域网</a:t>
            </a:r>
            <a:endParaRPr lang="en-US" altLang="zh-CN" dirty="0"/>
          </a:p>
          <a:p>
            <a:r>
              <a:rPr lang="zh-CN" altLang="en-US" dirty="0"/>
              <a:t>这里的微、小、中、大是相对而言的。</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实际环境中，</a:t>
            </a:r>
            <a:r>
              <a:rPr lang="en-US" altLang="zh-CN" dirty="0"/>
              <a:t>PC1</a:t>
            </a:r>
            <a:r>
              <a:rPr lang="zh-CN" altLang="en-US" dirty="0"/>
              <a:t>是连接到配线器的接口</a:t>
            </a:r>
            <a:r>
              <a:rPr lang="en-US" altLang="zh-CN" dirty="0"/>
              <a:t>1</a:t>
            </a:r>
            <a:r>
              <a:rPr lang="zh-CN" altLang="en-US" dirty="0"/>
              <a:t>（实验室已经布好线），我们需要连接的是从配线器的接口</a:t>
            </a:r>
            <a:r>
              <a:rPr lang="en-US" altLang="zh-CN" dirty="0"/>
              <a:t>1</a:t>
            </a:r>
            <a:r>
              <a:rPr lang="zh-CN" altLang="en-US" dirty="0"/>
              <a:t>连一根线到交换机设备。</a:t>
            </a:r>
            <a:r>
              <a:rPr lang="en-US" altLang="zh-CN" dirty="0"/>
              <a:t>PC2-PC4</a:t>
            </a:r>
            <a:r>
              <a:rPr lang="zh-CN" altLang="en-US" dirty="0"/>
              <a:t>都是如此。</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image" Target="../media/image3.png"/><Relationship Id="rId6" Type="http://schemas.openxmlformats.org/officeDocument/2006/relationships/oleObject" Target="../embeddings/oleObject3.bin"/><Relationship Id="rId5" Type="http://schemas.openxmlformats.org/officeDocument/2006/relationships/image" Target="../media/image2.png"/><Relationship Id="rId4" Type="http://schemas.openxmlformats.org/officeDocument/2006/relationships/oleObject" Target="../embeddings/oleObject2.bin"/><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4" name="Rectangle 17"/>
          <p:cNvSpPr>
            <a:spLocks noChangeArrowheads="1"/>
          </p:cNvSpPr>
          <p:nvPr/>
        </p:nvSpPr>
        <p:spPr bwMode="gray">
          <a:xfrm>
            <a:off x="0" y="0"/>
            <a:ext cx="9144000" cy="609600"/>
          </a:xfrm>
          <a:prstGeom prst="rect">
            <a:avLst/>
          </a:prstGeom>
          <a:gradFill rotWithShape="1">
            <a:gsLst>
              <a:gs pos="0">
                <a:schemeClr val="tx1"/>
              </a:gs>
              <a:gs pos="100000">
                <a:schemeClr val="tx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Object 19"/>
          <p:cNvGraphicFramePr>
            <a:graphicFrameLocks noChangeAspect="1"/>
          </p:cNvGraphicFramePr>
          <p:nvPr/>
        </p:nvGraphicFramePr>
        <p:xfrm>
          <a:off x="0" y="633413"/>
          <a:ext cx="3114675" cy="3495675"/>
        </p:xfrm>
        <a:graphic>
          <a:graphicData uri="http://schemas.openxmlformats.org/presentationml/2006/ole">
            <mc:AlternateContent xmlns:mc="http://schemas.openxmlformats.org/markup-compatibility/2006">
              <mc:Choice xmlns:v="urn:schemas-microsoft-com:vml" Requires="v">
                <p:oleObj spid="_x0000_s2119" name="Image" r:id="rId2" imgW="4241800" imgH="5397500" progId="">
                  <p:embed/>
                </p:oleObj>
              </mc:Choice>
              <mc:Fallback>
                <p:oleObj name="Image" r:id="rId2" imgW="4241800" imgH="5397500" progId="">
                  <p:embed/>
                  <p:pic>
                    <p:nvPicPr>
                      <p:cNvPr id="0" name="图片 2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3413"/>
                        <a:ext cx="31146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0"/>
          <p:cNvGraphicFramePr>
            <a:graphicFrameLocks noChangeAspect="1"/>
          </p:cNvGraphicFramePr>
          <p:nvPr/>
        </p:nvGraphicFramePr>
        <p:xfrm>
          <a:off x="6172200" y="633413"/>
          <a:ext cx="2971800" cy="3495675"/>
        </p:xfrm>
        <a:graphic>
          <a:graphicData uri="http://schemas.openxmlformats.org/presentationml/2006/ole">
            <mc:AlternateContent xmlns:mc="http://schemas.openxmlformats.org/markup-compatibility/2006">
              <mc:Choice xmlns:v="urn:schemas-microsoft-com:vml" Requires="v">
                <p:oleObj spid="_x0000_s2120" name="Image" r:id="rId4" imgW="3263900" imgH="4864100" progId="">
                  <p:embed/>
                </p:oleObj>
              </mc:Choice>
              <mc:Fallback>
                <p:oleObj name="Image" r:id="rId4" imgW="3263900" imgH="4864100" progId="">
                  <p:embed/>
                  <p:pic>
                    <p:nvPicPr>
                      <p:cNvPr id="0" name="图片 2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633413"/>
                        <a:ext cx="297180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21"/>
          <p:cNvGraphicFramePr>
            <a:graphicFrameLocks noChangeAspect="1"/>
          </p:cNvGraphicFramePr>
          <p:nvPr/>
        </p:nvGraphicFramePr>
        <p:xfrm>
          <a:off x="3108325" y="633413"/>
          <a:ext cx="3063875" cy="3495675"/>
        </p:xfrm>
        <a:graphic>
          <a:graphicData uri="http://schemas.openxmlformats.org/presentationml/2006/ole">
            <mc:AlternateContent xmlns:mc="http://schemas.openxmlformats.org/markup-compatibility/2006">
              <mc:Choice xmlns:v="urn:schemas-microsoft-com:vml" Requires="v">
                <p:oleObj spid="_x0000_s2121" name="Image" r:id="rId6" imgW="3492500" imgH="4927600" progId="">
                  <p:embed/>
                </p:oleObj>
              </mc:Choice>
              <mc:Fallback>
                <p:oleObj name="Image" r:id="rId6" imgW="3492500" imgH="4927600" progId="">
                  <p:embed/>
                  <p:pic>
                    <p:nvPicPr>
                      <p:cNvPr id="0" name="图片 2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325" y="633413"/>
                        <a:ext cx="30638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2"/>
          <p:cNvSpPr>
            <a:spLocks noGrp="1" noChangeArrowheads="1"/>
          </p:cNvSpPr>
          <p:nvPr>
            <p:ph type="ctrTitle"/>
          </p:nvPr>
        </p:nvSpPr>
        <p:spPr bwMode="gray">
          <a:xfrm>
            <a:off x="457200" y="4114800"/>
            <a:ext cx="8229600" cy="762000"/>
          </a:xfrm>
          <a:prstGeom prst="rect">
            <a:avLst/>
          </a:prstGeom>
        </p:spPr>
        <p:txBody>
          <a:bodyPr/>
          <a:lstStyle>
            <a:lvl1pPr algn="ctr">
              <a:defRPr sz="3200">
                <a:solidFill>
                  <a:schemeClr val="tx1"/>
                </a:solidFill>
              </a:defRPr>
            </a:lvl1pPr>
          </a:lstStyle>
          <a:p>
            <a:r>
              <a:rPr lang="zh-CN" altLang="en-US"/>
              <a:t>单击此处编辑母版标题样式</a:t>
            </a:r>
            <a:endParaRPr lang="en-US" altLang="zh-CN" dirty="0"/>
          </a:p>
        </p:txBody>
      </p:sp>
      <p:sp>
        <p:nvSpPr>
          <p:cNvPr id="11" name="Rectangle 3"/>
          <p:cNvSpPr>
            <a:spLocks noGrp="1" noChangeArrowheads="1"/>
          </p:cNvSpPr>
          <p:nvPr>
            <p:ph type="subTitle" idx="1"/>
          </p:nvPr>
        </p:nvSpPr>
        <p:spPr bwMode="gray">
          <a:xfrm>
            <a:off x="1524000" y="4948238"/>
            <a:ext cx="5943600" cy="609600"/>
          </a:xfrm>
        </p:spPr>
        <p:txBody>
          <a:bodyPr/>
          <a:lstStyle>
            <a:lvl1pPr marL="0" indent="0" algn="ctr">
              <a:buFont typeface="Wingdings" panose="05000000000000000000" pitchFamily="2" charset="2"/>
              <a:buNone/>
              <a:defRPr sz="2000" b="0">
                <a:solidFill>
                  <a:schemeClr val="tx1"/>
                </a:solidFill>
              </a:defRPr>
            </a:lvl1pPr>
          </a:lstStyle>
          <a:p>
            <a:r>
              <a:rPr lang="zh-CN" altLang="en-US"/>
              <a:t>单击此处编辑母版副标题样式</a:t>
            </a:r>
            <a:endParaRPr lang="en-US" altLang="zh-CN"/>
          </a:p>
        </p:txBody>
      </p:sp>
      <p:sp>
        <p:nvSpPr>
          <p:cNvPr id="8" name="Rectangle 4"/>
          <p:cNvSpPr>
            <a:spLocks noGrp="1" noChangeArrowheads="1"/>
          </p:cNvSpPr>
          <p:nvPr>
            <p:ph type="dt" sz="half" idx="10"/>
          </p:nvPr>
        </p:nvSpPr>
        <p:spPr/>
        <p:txBody>
          <a:bodyPr/>
          <a:lstStyle>
            <a:lvl1pPr>
              <a:defRPr sz="1200"/>
            </a:lvl1pPr>
          </a:lstStyle>
          <a:p>
            <a:pPr>
              <a:defRPr/>
            </a:pPr>
            <a:endParaRPr lang="en-US" altLang="zh-CN"/>
          </a:p>
        </p:txBody>
      </p:sp>
      <p:sp>
        <p:nvSpPr>
          <p:cNvPr id="9" name="Rectangle 5"/>
          <p:cNvSpPr>
            <a:spLocks noGrp="1" noChangeArrowheads="1"/>
          </p:cNvSpPr>
          <p:nvPr>
            <p:ph type="ftr" sz="quarter" idx="11"/>
          </p:nvPr>
        </p:nvSpPr>
        <p:spPr>
          <a:xfrm>
            <a:off x="3124200" y="6243638"/>
            <a:ext cx="2895600" cy="457200"/>
          </a:xfrm>
        </p:spPr>
        <p:txBody>
          <a:bodyPr/>
          <a:lstStyle>
            <a:lvl1pPr algn="ctr">
              <a:defRPr sz="1200">
                <a:latin typeface="+mj-lt"/>
              </a:defRPr>
            </a:lvl1pPr>
          </a:lstStyle>
          <a:p>
            <a:pPr>
              <a:defRPr/>
            </a:pPr>
            <a:endParaRPr lang="en-US" altLang="zh-CN"/>
          </a:p>
        </p:txBody>
      </p:sp>
      <p:sp>
        <p:nvSpPr>
          <p:cNvPr id="12" name="Rectangle 6"/>
          <p:cNvSpPr>
            <a:spLocks noGrp="1" noChangeArrowheads="1"/>
          </p:cNvSpPr>
          <p:nvPr>
            <p:ph type="sldNum" sz="quarter" idx="12"/>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lgn="r">
              <a:defRPr sz="1200">
                <a:latin typeface="Garamond" panose="02020404030301010803" pitchFamily="18" charset="0"/>
              </a:defRPr>
            </a:lvl1pPr>
          </a:lstStyle>
          <a:p>
            <a:fld id="{28A0DEFE-93F7-474A-80F1-0827C427A71B}"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93713"/>
            <a:ext cx="2057400" cy="5599112"/>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493713"/>
            <a:ext cx="6019800" cy="5599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5CBFBD8D-EB8B-41CB-BFD5-D0AF4B82D8A1}" type="datetime2">
              <a:rPr lang="zh-CN" altLang="en-US"/>
            </a:fld>
            <a:endParaRPr lang="zh-CN" altLang="zh-CN"/>
          </a:p>
        </p:txBody>
      </p:sp>
      <p:sp>
        <p:nvSpPr>
          <p:cNvPr id="5" name="Rectangle 5"/>
          <p:cNvSpPr>
            <a:spLocks noGrp="1" noChangeArrowheads="1"/>
          </p:cNvSpPr>
          <p:nvPr>
            <p:ph type="ftr" sz="quarter" idx="11"/>
          </p:nvPr>
        </p:nvSpPr>
        <p:spPr/>
        <p:txBody>
          <a:bodyPr/>
          <a:lstStyle>
            <a:lvl1pPr>
              <a:defRPr/>
            </a:lvl1pPr>
          </a:lstStyle>
          <a:p>
            <a:fld id="{F855B4EA-D032-4ECC-8AEB-F672458BB3CE}"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46974A68-F249-4AEF-AD6E-93D9103BEC8E}" type="datetime2">
              <a:rPr lang="zh-CN" altLang="en-US"/>
            </a:fld>
            <a:endParaRPr lang="zh-CN" altLang="zh-CN"/>
          </a:p>
        </p:txBody>
      </p:sp>
      <p:sp>
        <p:nvSpPr>
          <p:cNvPr id="5" name="Rectangle 5"/>
          <p:cNvSpPr>
            <a:spLocks noGrp="1" noChangeArrowheads="1"/>
          </p:cNvSpPr>
          <p:nvPr>
            <p:ph type="ftr" sz="quarter" idx="11"/>
          </p:nvPr>
        </p:nvSpPr>
        <p:spPr/>
        <p:txBody>
          <a:bodyPr/>
          <a:lstStyle>
            <a:lvl1pPr>
              <a:defRPr/>
            </a:lvl1pPr>
          </a:lstStyle>
          <a:p>
            <a:fld id="{1B764843-552E-46E8-9BF3-02BC6DA1ED09}" type="slidenum">
              <a:rPr lang="en-US" altLang="zh-CN"/>
            </a:fld>
            <a:endParaRPr lang="en-US" altLang="zh-CN"/>
          </a:p>
        </p:txBody>
      </p:sp>
    </p:spTree>
  </p:cSld>
  <p:clrMapOvr>
    <a:masterClrMapping/>
  </p:clrMapOvr>
  <p:hf sldNum="0"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28596" y="2214554"/>
            <a:ext cx="8229600" cy="357190"/>
          </a:xfrm>
          <a:prstGeom prst="rect">
            <a:avLst/>
          </a:prstGeom>
        </p:spPr>
        <p:txBody>
          <a:bodyPr/>
          <a:lstStyle/>
          <a:p>
            <a:r>
              <a:rPr lang="zh-CN" altLang="en-US"/>
              <a:t>单击此处编辑母版标题样式</a:t>
            </a:r>
            <a:endParaRPr lang="zh-CN" altLang="en-US" dirty="0"/>
          </a:p>
        </p:txBody>
      </p:sp>
      <p:sp>
        <p:nvSpPr>
          <p:cNvPr id="3" name="Rectangle 4"/>
          <p:cNvSpPr>
            <a:spLocks noGrp="1" noChangeArrowheads="1"/>
          </p:cNvSpPr>
          <p:nvPr>
            <p:ph type="dt" sz="half" idx="10"/>
          </p:nvPr>
        </p:nvSpPr>
        <p:spPr/>
        <p:txBody>
          <a:bodyPr/>
          <a:lstStyle>
            <a:lvl1pPr>
              <a:defRPr/>
            </a:lvl1pPr>
          </a:lstStyle>
          <a:p>
            <a:pPr>
              <a:defRPr/>
            </a:pPr>
            <a:fld id="{5F206775-C2EE-43D0-AA53-8FEA68DD75EB}" type="datetime2">
              <a:rPr lang="zh-CN" altLang="en-US"/>
            </a:fld>
            <a:endParaRPr lang="zh-CN" altLang="zh-CN"/>
          </a:p>
        </p:txBody>
      </p:sp>
      <p:sp>
        <p:nvSpPr>
          <p:cNvPr id="4" name="Rectangle 5"/>
          <p:cNvSpPr>
            <a:spLocks noGrp="1" noChangeArrowheads="1"/>
          </p:cNvSpPr>
          <p:nvPr>
            <p:ph type="ftr" sz="quarter" idx="11"/>
          </p:nvPr>
        </p:nvSpPr>
        <p:spPr/>
        <p:txBody>
          <a:bodyPr/>
          <a:lstStyle>
            <a:lvl1pPr>
              <a:defRPr/>
            </a:lvl1pPr>
          </a:lstStyle>
          <a:p>
            <a:fld id="{790DF4B0-7E88-423F-B3F8-0538E77AF4E3}" type="slidenum">
              <a:rPr lang="en-US" altLang="zh-CN"/>
            </a:fld>
            <a:endParaRPr lang="en-US" altLang="zh-CN"/>
          </a:p>
        </p:txBody>
      </p:sp>
    </p:spTree>
  </p:cSld>
  <p:clrMapOvr>
    <a:masterClrMapping/>
  </p:clrMapOvr>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472137"/>
          </a:xfrm>
        </p:spPr>
        <p:txBody>
          <a:bodyPr/>
          <a:lstStyle>
            <a:lvl1pPr>
              <a:lnSpc>
                <a:spcPct val="120000"/>
              </a:lnSpc>
              <a:defRPr sz="2800"/>
            </a:lvl1pPr>
            <a:lvl2pPr>
              <a:lnSpc>
                <a:spcPct val="120000"/>
              </a:lnSpc>
              <a:defRPr sz="2400"/>
            </a:lvl2pPr>
            <a:lvl3pPr>
              <a:lnSpc>
                <a:spcPct val="120000"/>
              </a:lnSpc>
              <a:defRPr sz="2000"/>
            </a:lvl3pPr>
            <a:lvl4pPr>
              <a:lnSpc>
                <a:spcPct val="120000"/>
              </a:lnSpc>
              <a:defRPr sz="2000"/>
            </a:lvl4pPr>
            <a:lvl5pPr>
              <a:lnSpc>
                <a:spcPct val="120000"/>
              </a:lnSpc>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标题 5"/>
          <p:cNvSpPr>
            <a:spLocks noGrp="1"/>
          </p:cNvSpPr>
          <p:nvPr>
            <p:ph type="title"/>
          </p:nvPr>
        </p:nvSpPr>
        <p:spPr>
          <a:xfrm>
            <a:off x="13078" y="88660"/>
            <a:ext cx="6215106" cy="357190"/>
          </a:xfrm>
          <a:prstGeom prst="rect">
            <a:avLst/>
          </a:prstGeom>
        </p:spPr>
        <p:txBody>
          <a:bodyPr/>
          <a:lstStyle>
            <a:lvl1pPr algn="l">
              <a:defRPr sz="2400">
                <a:solidFill>
                  <a:schemeClr val="bg1"/>
                </a:solidFill>
              </a:defRPr>
            </a:lvl1pPr>
          </a:lstStyle>
          <a:p>
            <a:r>
              <a:rPr lang="zh-CN" altLang="en-US" dirty="0"/>
              <a:t>单击此处编辑母版标题样式</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fld id="{D1978606-6569-4B50-8A30-B88710B32B9A}" type="datetime2">
              <a:rPr lang="zh-CN" altLang="en-US"/>
            </a:fld>
            <a:endParaRPr lang="zh-CN" altLang="zh-CN"/>
          </a:p>
        </p:txBody>
      </p:sp>
      <p:sp>
        <p:nvSpPr>
          <p:cNvPr id="5" name="Rectangle 5"/>
          <p:cNvSpPr>
            <a:spLocks noGrp="1" noChangeArrowheads="1"/>
          </p:cNvSpPr>
          <p:nvPr>
            <p:ph type="ftr" sz="quarter" idx="11"/>
          </p:nvPr>
        </p:nvSpPr>
        <p:spPr/>
        <p:txBody>
          <a:bodyPr/>
          <a:lstStyle>
            <a:lvl1pPr>
              <a:defRPr/>
            </a:lvl1pPr>
          </a:lstStyle>
          <a:p>
            <a:fld id="{5EA0CBFB-73B9-4F45-8B28-D656C9FE4955}" type="slidenum">
              <a:rPr lang="en-US" altLang="zh-CN"/>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仅标题">
    <p:spTree>
      <p:nvGrpSpPr>
        <p:cNvPr id="1" name=""/>
        <p:cNvGrpSpPr/>
        <p:nvPr/>
      </p:nvGrpSpPr>
      <p:grpSpPr>
        <a:xfrm>
          <a:off x="0" y="0"/>
          <a:ext cx="0" cy="0"/>
          <a:chOff x="0" y="0"/>
          <a:chExt cx="0" cy="0"/>
        </a:xfrm>
      </p:grpSpPr>
    </p:spTree>
  </p:cSld>
  <p:clrMapOvr>
    <a:masterClrMapping/>
  </p:clrMapOvr>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0" y="33316"/>
            <a:ext cx="6715140" cy="395288"/>
          </a:xfrm>
          <a:prstGeom prst="rect">
            <a:avLst/>
          </a:prstGeom>
        </p:spPr>
        <p:txBody>
          <a:bodyPr/>
          <a:lstStyle>
            <a:lvl1pPr>
              <a:defRPr>
                <a:solidFill>
                  <a:schemeClr val="bg1"/>
                </a:solidFill>
              </a:defRPr>
            </a:lvl1pPr>
          </a:lstStyle>
          <a:p>
            <a:r>
              <a:rPr lang="zh-CN" altLang="en-US"/>
              <a:t>单击此处编辑母版标题样式</a:t>
            </a:r>
            <a:endParaRPr lang="zh-CN" altLang="en-US" dirty="0"/>
          </a:p>
        </p:txBody>
      </p:sp>
      <p:sp>
        <p:nvSpPr>
          <p:cNvPr id="3" name="内容占位符 2"/>
          <p:cNvSpPr>
            <a:spLocks noGrp="1"/>
          </p:cNvSpPr>
          <p:nvPr>
            <p:ph sz="half" idx="1"/>
          </p:nvPr>
        </p:nvSpPr>
        <p:spPr>
          <a:xfrm>
            <a:off x="457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hf sldNum="0"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341438"/>
            <a:ext cx="4038600" cy="47513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341438"/>
            <a:ext cx="4038600" cy="47513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27C17670-107E-4923-A4F8-F73A55E856FA}" type="datetime2">
              <a:rPr lang="zh-CN" altLang="en-US"/>
            </a:fld>
            <a:endParaRPr lang="zh-CN" altLang="zh-CN"/>
          </a:p>
        </p:txBody>
      </p:sp>
      <p:sp>
        <p:nvSpPr>
          <p:cNvPr id="6" name="Rectangle 5"/>
          <p:cNvSpPr>
            <a:spLocks noGrp="1" noChangeArrowheads="1"/>
          </p:cNvSpPr>
          <p:nvPr>
            <p:ph type="ftr" sz="quarter" idx="11"/>
          </p:nvPr>
        </p:nvSpPr>
        <p:spPr/>
        <p:txBody>
          <a:bodyPr/>
          <a:lstStyle>
            <a:lvl1pPr>
              <a:defRPr/>
            </a:lvl1pPr>
          </a:lstStyle>
          <a:p>
            <a:fld id="{CDD96308-09CB-4E61-AE5A-91BDB0794F84}"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a:prstGeom prst="rect">
            <a:avLst/>
          </a:prstGeom>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5549D8DA-9833-4711-9B26-8177EE070712}" type="datetime2">
              <a:rPr lang="zh-CN" altLang="en-US"/>
            </a:fld>
            <a:endParaRPr lang="zh-CN" altLang="zh-CN"/>
          </a:p>
        </p:txBody>
      </p:sp>
      <p:sp>
        <p:nvSpPr>
          <p:cNvPr id="4" name="Rectangle 5"/>
          <p:cNvSpPr>
            <a:spLocks noGrp="1" noChangeArrowheads="1"/>
          </p:cNvSpPr>
          <p:nvPr>
            <p:ph type="ftr" sz="quarter" idx="11"/>
          </p:nvPr>
        </p:nvSpPr>
        <p:spPr/>
        <p:txBody>
          <a:bodyPr/>
          <a:lstStyle>
            <a:lvl1pPr>
              <a:defRPr/>
            </a:lvl1pPr>
          </a:lstStyle>
          <a:p>
            <a:fld id="{9723147C-8087-4891-999E-4657B2572C89}"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a:prstGeom prst="rect">
            <a:avLst/>
          </a:prstGeo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57200" y="1341438"/>
            <a:ext cx="8229600" cy="4751387"/>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fld id="{53C00E3F-8C47-430D-8A74-672216757C77}" type="datetime2">
              <a:rPr lang="zh-CN" altLang="en-US"/>
            </a:fld>
            <a:endParaRPr lang="zh-CN" altLang="zh-CN"/>
          </a:p>
        </p:txBody>
      </p:sp>
      <p:sp>
        <p:nvSpPr>
          <p:cNvPr id="5" name="Rectangle 5"/>
          <p:cNvSpPr>
            <a:spLocks noGrp="1" noChangeArrowheads="1"/>
          </p:cNvSpPr>
          <p:nvPr>
            <p:ph type="ftr" sz="quarter" idx="11"/>
          </p:nvPr>
        </p:nvSpPr>
        <p:spPr/>
        <p:txBody>
          <a:bodyPr/>
          <a:lstStyle>
            <a:lvl1pPr>
              <a:defRPr/>
            </a:lvl1pPr>
          </a:lstStyle>
          <a:p>
            <a:fld id="{01AC2331-B586-400A-AF92-3AB6549E2D09}"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341438"/>
            <a:ext cx="4038600" cy="47513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341438"/>
            <a:ext cx="4038600" cy="22987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792538"/>
            <a:ext cx="4038600" cy="23002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fld id="{779B6704-80A3-44DF-879A-4A7DE59855EA}" type="datetime2">
              <a:rPr lang="zh-CN" altLang="en-US"/>
            </a:fld>
            <a:endParaRPr lang="zh-CN" altLang="zh-CN"/>
          </a:p>
        </p:txBody>
      </p:sp>
      <p:sp>
        <p:nvSpPr>
          <p:cNvPr id="7" name="Rectangle 5"/>
          <p:cNvSpPr>
            <a:spLocks noGrp="1" noChangeArrowheads="1"/>
          </p:cNvSpPr>
          <p:nvPr>
            <p:ph type="ftr" sz="quarter" idx="11"/>
          </p:nvPr>
        </p:nvSpPr>
        <p:spPr/>
        <p:txBody>
          <a:bodyPr/>
          <a:lstStyle>
            <a:lvl1pPr>
              <a:defRPr/>
            </a:lvl1pPr>
          </a:lstStyle>
          <a:p>
            <a:fld id="{2075090D-0C4D-4F79-92FB-09C9B703F2A8}"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430A3A0E-57DD-4AAA-B5FF-AE062CE48C2B}" type="datetime2">
              <a:rPr lang="zh-CN" altLang="en-US"/>
            </a:fld>
            <a:endParaRPr lang="zh-CN" altLang="zh-CN"/>
          </a:p>
        </p:txBody>
      </p:sp>
      <p:sp>
        <p:nvSpPr>
          <p:cNvPr id="5" name="Rectangle 5"/>
          <p:cNvSpPr>
            <a:spLocks noGrp="1" noChangeArrowheads="1"/>
          </p:cNvSpPr>
          <p:nvPr>
            <p:ph type="ftr" sz="quarter" idx="11"/>
          </p:nvPr>
        </p:nvSpPr>
        <p:spPr/>
        <p:txBody>
          <a:bodyPr/>
          <a:lstStyle>
            <a:lvl1pPr>
              <a:defRPr/>
            </a:lvl1pPr>
          </a:lstStyle>
          <a:p>
            <a:fld id="{AB209B0F-0D3D-4478-A19F-87DECED616AC}" type="slidenum">
              <a:rPr lang="en-US" altLang="zh-CN"/>
            </a:fld>
            <a:endParaRPr lang="en-US" altLang="zh-CN"/>
          </a:p>
        </p:txBody>
      </p:sp>
    </p:spTree>
  </p:cSld>
  <p:clrMapOvr>
    <a:masterClrMapping/>
  </p:clrMapOvr>
  <p:hf sldNum="0"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3FE52C1-AE52-4A18-8206-D962F8816B50}" type="datetime2">
              <a:rPr lang="zh-CN" altLang="en-US"/>
            </a:fld>
            <a:endParaRPr lang="zh-CN" altLang="zh-CN"/>
          </a:p>
        </p:txBody>
      </p:sp>
      <p:sp>
        <p:nvSpPr>
          <p:cNvPr id="5" name="Rectangle 5"/>
          <p:cNvSpPr>
            <a:spLocks noGrp="1" noChangeArrowheads="1"/>
          </p:cNvSpPr>
          <p:nvPr>
            <p:ph type="ftr" sz="quarter" idx="11"/>
          </p:nvPr>
        </p:nvSpPr>
        <p:spPr/>
        <p:txBody>
          <a:bodyPr/>
          <a:lstStyle>
            <a:lvl1pPr>
              <a:defRPr/>
            </a:lvl1pPr>
          </a:lstStyle>
          <a:p>
            <a:fld id="{C0BD440A-811A-4914-B892-F4E060302F7C}"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341438"/>
            <a:ext cx="40386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341438"/>
            <a:ext cx="40386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09710E1B-8F91-474E-BB5B-6BD3072B46B0}" type="datetime2">
              <a:rPr lang="zh-CN" altLang="en-US"/>
            </a:fld>
            <a:endParaRPr lang="zh-CN" altLang="zh-CN"/>
          </a:p>
        </p:txBody>
      </p:sp>
      <p:sp>
        <p:nvSpPr>
          <p:cNvPr id="6" name="Rectangle 5"/>
          <p:cNvSpPr>
            <a:spLocks noGrp="1" noChangeArrowheads="1"/>
          </p:cNvSpPr>
          <p:nvPr>
            <p:ph type="ftr" sz="quarter" idx="11"/>
          </p:nvPr>
        </p:nvSpPr>
        <p:spPr/>
        <p:txBody>
          <a:bodyPr/>
          <a:lstStyle>
            <a:lvl1pPr>
              <a:defRPr/>
            </a:lvl1pPr>
          </a:lstStyle>
          <a:p>
            <a:fld id="{EE0D7DC8-E8DA-4061-A4DE-D7D99D75415E}" type="slidenum">
              <a:rPr lang="en-US" altLang="zh-CN"/>
            </a:fld>
            <a:endParaRPr lang="en-US" altLang="zh-CN"/>
          </a:p>
        </p:txBody>
      </p:sp>
    </p:spTree>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7BB7A9B-F881-40D7-8510-38CA95B327C8}" type="datetime2">
              <a:rPr lang="zh-CN" altLang="en-US"/>
            </a:fld>
            <a:endParaRPr lang="zh-CN" altLang="zh-CN"/>
          </a:p>
        </p:txBody>
      </p:sp>
      <p:sp>
        <p:nvSpPr>
          <p:cNvPr id="8" name="Rectangle 5"/>
          <p:cNvSpPr>
            <a:spLocks noGrp="1" noChangeArrowheads="1"/>
          </p:cNvSpPr>
          <p:nvPr>
            <p:ph type="ftr" sz="quarter" idx="11"/>
          </p:nvPr>
        </p:nvSpPr>
        <p:spPr/>
        <p:txBody>
          <a:bodyPr/>
          <a:lstStyle>
            <a:lvl1pPr>
              <a:defRPr/>
            </a:lvl1pPr>
          </a:lstStyle>
          <a:p>
            <a:fld id="{D8A6CF86-BEA9-4C9A-B845-7C0B18C8F0E6}" type="slidenum">
              <a:rPr lang="en-US" altLang="zh-CN"/>
            </a:fld>
            <a:endParaRPr lang="en-US" altLang="zh-CN"/>
          </a:p>
        </p:txBody>
      </p:sp>
    </p:spTree>
  </p:cSld>
  <p:clrMapOvr>
    <a:masterClrMapping/>
  </p:clrMapOvr>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6DD7FDB4-A1A9-4DD0-9B35-F88CDED2BF58}" type="datetime2">
              <a:rPr lang="zh-CN" altLang="en-US"/>
            </a:fld>
            <a:endParaRPr lang="zh-CN" altLang="zh-CN"/>
          </a:p>
        </p:txBody>
      </p:sp>
      <p:sp>
        <p:nvSpPr>
          <p:cNvPr id="3" name="Rectangle 5"/>
          <p:cNvSpPr>
            <a:spLocks noGrp="1" noChangeArrowheads="1"/>
          </p:cNvSpPr>
          <p:nvPr>
            <p:ph type="ftr" sz="quarter" idx="11"/>
          </p:nvPr>
        </p:nvSpPr>
        <p:spPr/>
        <p:txBody>
          <a:bodyPr/>
          <a:lstStyle>
            <a:lvl1pPr>
              <a:defRPr/>
            </a:lvl1pPr>
          </a:lstStyle>
          <a:p>
            <a:fld id="{3E00BB37-4A05-4B11-9D91-2034396C7C1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428736"/>
            <a:ext cx="5111750" cy="469742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BAAF2C98-D778-4D51-8E98-33FE3B0631FC}" type="datetime2">
              <a:rPr lang="zh-CN" altLang="en-US"/>
            </a:fld>
            <a:endParaRPr lang="zh-CN" altLang="zh-CN"/>
          </a:p>
        </p:txBody>
      </p:sp>
      <p:sp>
        <p:nvSpPr>
          <p:cNvPr id="6" name="Rectangle 5"/>
          <p:cNvSpPr>
            <a:spLocks noGrp="1" noChangeArrowheads="1"/>
          </p:cNvSpPr>
          <p:nvPr>
            <p:ph type="ftr" sz="quarter" idx="11"/>
          </p:nvPr>
        </p:nvSpPr>
        <p:spPr/>
        <p:txBody>
          <a:bodyPr/>
          <a:lstStyle>
            <a:lvl1pPr>
              <a:defRPr/>
            </a:lvl1pPr>
          </a:lstStyle>
          <a:p>
            <a:fld id="{8E96546E-323A-45D5-B366-DE7144B0C8C1}" type="slidenum">
              <a:rPr lang="en-US" altLang="zh-CN"/>
            </a:fld>
            <a:endParaRPr lang="en-US" altLang="zh-CN"/>
          </a:p>
        </p:txBody>
      </p:sp>
    </p:spTree>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3362B675-982C-4E05-A78C-EAA091CB4998}" type="datetime2">
              <a:rPr lang="zh-CN" altLang="en-US"/>
            </a:fld>
            <a:endParaRPr lang="zh-CN" altLang="zh-CN"/>
          </a:p>
        </p:txBody>
      </p:sp>
      <p:sp>
        <p:nvSpPr>
          <p:cNvPr id="6" name="Rectangle 5"/>
          <p:cNvSpPr>
            <a:spLocks noGrp="1" noChangeArrowheads="1"/>
          </p:cNvSpPr>
          <p:nvPr>
            <p:ph type="ftr" sz="quarter" idx="11"/>
          </p:nvPr>
        </p:nvSpPr>
        <p:spPr/>
        <p:txBody>
          <a:bodyPr/>
          <a:lstStyle>
            <a:lvl1pPr>
              <a:defRPr/>
            </a:lvl1pPr>
          </a:lstStyle>
          <a:p>
            <a:fld id="{571D3754-7DB6-4A60-A093-7CB48304F0E3}"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B680D3D-CDB8-4B8B-875C-6C2B3007F884}" type="datetime2">
              <a:rPr lang="zh-CN" altLang="en-US"/>
            </a:fld>
            <a:endParaRPr lang="zh-CN" altLang="zh-CN"/>
          </a:p>
        </p:txBody>
      </p:sp>
      <p:sp>
        <p:nvSpPr>
          <p:cNvPr id="5" name="Rectangle 5"/>
          <p:cNvSpPr>
            <a:spLocks noGrp="1" noChangeArrowheads="1"/>
          </p:cNvSpPr>
          <p:nvPr>
            <p:ph type="ftr" sz="quarter" idx="11"/>
          </p:nvPr>
        </p:nvSpPr>
        <p:spPr/>
        <p:txBody>
          <a:bodyPr/>
          <a:lstStyle>
            <a:lvl1pPr>
              <a:defRPr/>
            </a:lvl1pPr>
          </a:lstStyle>
          <a:p>
            <a:fld id="{E347F1C9-376C-4958-973F-89944B075DA8}" type="slidenum">
              <a:rPr lang="en-US" altLang="zh-CN"/>
            </a:fld>
            <a:endParaRPr lang="en-US" altLang="zh-CN"/>
          </a:p>
        </p:txBody>
      </p:sp>
    </p:spTree>
  </p:cSld>
  <p:clrMapOvr>
    <a:masterClrMapping/>
  </p:clrMapOvr>
  <p:hf sldNum="0"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vmlDrawing" Target="../drawings/vmlDrawing2.vml"/><Relationship Id="rId25" Type="http://schemas.openxmlformats.org/officeDocument/2006/relationships/image" Target="../media/image3.png"/><Relationship Id="rId24" Type="http://schemas.openxmlformats.org/officeDocument/2006/relationships/oleObject" Target="../embeddings/oleObject6.bin"/><Relationship Id="rId23" Type="http://schemas.openxmlformats.org/officeDocument/2006/relationships/image" Target="../media/image2.png"/><Relationship Id="rId22" Type="http://schemas.openxmlformats.org/officeDocument/2006/relationships/oleObject" Target="../embeddings/oleObject5.bin"/><Relationship Id="rId21" Type="http://schemas.openxmlformats.org/officeDocument/2006/relationships/image" Target="../media/image1.png"/><Relationship Id="rId20" Type="http://schemas.openxmlformats.org/officeDocument/2006/relationships/oleObject" Target="../embeddings/oleObject4.bin"/><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341438"/>
            <a:ext cx="82296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0"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z="1600">
                <a:latin typeface="+mj-lt"/>
              </a:defRPr>
            </a:lvl1pPr>
          </a:lstStyle>
          <a:p>
            <a:pPr>
              <a:defRPr/>
            </a:pPr>
            <a:fld id="{13F82D44-8949-4D66-8EBD-CA551B9C0051}" type="datetime2">
              <a:rPr lang="zh-CN" altLang="en-US"/>
            </a:fld>
            <a:endParaRPr lang="zh-CN" altLang="zh-CN"/>
          </a:p>
        </p:txBody>
      </p:sp>
      <p:sp>
        <p:nvSpPr>
          <p:cNvPr id="4101" name="Rectangle 5"/>
          <p:cNvSpPr>
            <a:spLocks noGrp="1" noChangeArrowheads="1"/>
          </p:cNvSpPr>
          <p:nvPr>
            <p:ph type="ftr" sz="quarter" idx="3"/>
          </p:nvPr>
        </p:nvSpPr>
        <p:spPr bwMode="auto">
          <a:xfrm>
            <a:off x="5795963" y="6237288"/>
            <a:ext cx="2895600" cy="457200"/>
          </a:xfrm>
          <a:prstGeom prst="rect">
            <a:avLst/>
          </a:prstGeom>
          <a:noFill/>
          <a:ln w="9525">
            <a:noFill/>
            <a:miter lim="800000"/>
          </a:ln>
          <a:effectLst/>
        </p:spPr>
        <p:txBody>
          <a:bodyPr vert="horz" wrap="square" lIns="91440" tIns="45720" rIns="91440" bIns="45720" numCol="1" anchor="b" anchorCtr="0" compatLnSpc="1"/>
          <a:lstStyle>
            <a:lvl1pPr algn="r">
              <a:defRPr sz="1600">
                <a:latin typeface="Garamond" panose="02020404030301010803" pitchFamily="18" charset="0"/>
              </a:defRPr>
            </a:lvl1pPr>
          </a:lstStyle>
          <a:p>
            <a:fld id="{A5E1CD83-D750-4400-B446-45A0BC46DB10}" type="slidenum">
              <a:rPr lang="en-US" altLang="zh-CN"/>
            </a:fld>
            <a:endParaRPr lang="en-US" altLang="zh-CN"/>
          </a:p>
        </p:txBody>
      </p:sp>
      <p:sp>
        <p:nvSpPr>
          <p:cNvPr id="1029" name="Rectangle 16"/>
          <p:cNvSpPr>
            <a:spLocks noChangeArrowheads="1"/>
          </p:cNvSpPr>
          <p:nvPr userDrawn="1"/>
        </p:nvSpPr>
        <p:spPr bwMode="gray">
          <a:xfrm>
            <a:off x="0" y="0"/>
            <a:ext cx="9144000" cy="500063"/>
          </a:xfrm>
          <a:prstGeom prst="rect">
            <a:avLst/>
          </a:prstGeom>
          <a:gradFill rotWithShape="1">
            <a:gsLst>
              <a:gs pos="0">
                <a:schemeClr val="tx1"/>
              </a:gs>
              <a:gs pos="100000">
                <a:schemeClr val="tx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30" name="Group 17"/>
          <p:cNvGrpSpPr/>
          <p:nvPr/>
        </p:nvGrpSpPr>
        <p:grpSpPr bwMode="auto">
          <a:xfrm>
            <a:off x="6729413" y="-11113"/>
            <a:ext cx="2414587" cy="511176"/>
            <a:chOff x="0" y="390"/>
            <a:chExt cx="5760" cy="2202"/>
          </a:xfrm>
        </p:grpSpPr>
        <p:graphicFrame>
          <p:nvGraphicFramePr>
            <p:cNvPr id="1032" name="Object 18"/>
            <p:cNvGraphicFramePr>
              <a:graphicFrameLocks noChangeAspect="1"/>
            </p:cNvGraphicFramePr>
            <p:nvPr/>
          </p:nvGraphicFramePr>
          <p:xfrm>
            <a:off x="0" y="390"/>
            <a:ext cx="1962" cy="2202"/>
          </p:xfrm>
          <a:graphic>
            <a:graphicData uri="http://schemas.openxmlformats.org/presentationml/2006/ole">
              <mc:AlternateContent xmlns:mc="http://schemas.openxmlformats.org/markup-compatibility/2006">
                <mc:Choice xmlns:v="urn:schemas-microsoft-com:vml" Requires="v">
                  <p:oleObj spid="_x0000_s1095" name="Image" r:id="rId20" imgW="4241800" imgH="5397500" progId="">
                    <p:embed/>
                  </p:oleObj>
                </mc:Choice>
                <mc:Fallback>
                  <p:oleObj name="Image" r:id="rId20" imgW="4241800" imgH="5397500" progId="">
                    <p:embed/>
                    <p:pic>
                      <p:nvPicPr>
                        <p:cNvPr id="0"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390"/>
                          <a:ext cx="1962" cy="2202"/>
                        </a:xfrm>
                        <a:prstGeom prst="rect">
                          <a:avLst/>
                        </a:prstGeom>
                        <a:noFill/>
                        <a:ln>
                          <a:noFill/>
                        </a:ln>
                        <a:effectLst/>
                        <a:extLst>
                          <a:ext uri="{909E8E84-426E-40DD-AFC4-6F175D3DCCD1}">
                            <a14:hiddenFill xmlns:a14="http://schemas.microsoft.com/office/drawing/2010/main">
                              <a:solidFill>
                                <a:srgbClr val="458F8F"/>
                              </a:solidFill>
                            </a14:hiddenFill>
                          </a:ext>
                          <a:ext uri="{91240B29-F687-4F45-9708-019B960494DF}">
                            <a14:hiddenLine xmlns:a14="http://schemas.microsoft.com/office/drawing/2010/main" w="9525">
                              <a:solidFill>
                                <a:srgbClr val="2B166E"/>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graphicFrame>
          <p:nvGraphicFramePr>
            <p:cNvPr id="1033" name="Object 19"/>
            <p:cNvGraphicFramePr>
              <a:graphicFrameLocks noChangeAspect="1"/>
            </p:cNvGraphicFramePr>
            <p:nvPr/>
          </p:nvGraphicFramePr>
          <p:xfrm>
            <a:off x="3888" y="390"/>
            <a:ext cx="1872" cy="2202"/>
          </p:xfrm>
          <a:graphic>
            <a:graphicData uri="http://schemas.openxmlformats.org/presentationml/2006/ole">
              <mc:AlternateContent xmlns:mc="http://schemas.openxmlformats.org/markup-compatibility/2006">
                <mc:Choice xmlns:v="urn:schemas-microsoft-com:vml" Requires="v">
                  <p:oleObj spid="_x0000_s1096" name="Image" r:id="rId22" imgW="3263900" imgH="4864100" progId="">
                    <p:embed/>
                  </p:oleObj>
                </mc:Choice>
                <mc:Fallback>
                  <p:oleObj name="Image" r:id="rId22" imgW="3263900" imgH="4864100" progId="">
                    <p:embed/>
                    <p:pic>
                      <p:nvPicPr>
                        <p:cNvPr id="0" name="Object 1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88" y="390"/>
                          <a:ext cx="1872" cy="2202"/>
                        </a:xfrm>
                        <a:prstGeom prst="rect">
                          <a:avLst/>
                        </a:prstGeom>
                        <a:noFill/>
                        <a:ln>
                          <a:noFill/>
                        </a:ln>
                        <a:effectLst/>
                        <a:extLst>
                          <a:ext uri="{909E8E84-426E-40DD-AFC4-6F175D3DCCD1}">
                            <a14:hiddenFill xmlns:a14="http://schemas.microsoft.com/office/drawing/2010/main">
                              <a:solidFill>
                                <a:srgbClr val="458F8F"/>
                              </a:solidFill>
                            </a14:hiddenFill>
                          </a:ext>
                          <a:ext uri="{91240B29-F687-4F45-9708-019B960494DF}">
                            <a14:hiddenLine xmlns:a14="http://schemas.microsoft.com/office/drawing/2010/main" w="9525">
                              <a:solidFill>
                                <a:srgbClr val="2B166E"/>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graphicFrame>
          <p:nvGraphicFramePr>
            <p:cNvPr id="1034" name="Object 20"/>
            <p:cNvGraphicFramePr>
              <a:graphicFrameLocks noChangeAspect="1"/>
            </p:cNvGraphicFramePr>
            <p:nvPr/>
          </p:nvGraphicFramePr>
          <p:xfrm>
            <a:off x="1958" y="390"/>
            <a:ext cx="1930" cy="2202"/>
          </p:xfrm>
          <a:graphic>
            <a:graphicData uri="http://schemas.openxmlformats.org/presentationml/2006/ole">
              <mc:AlternateContent xmlns:mc="http://schemas.openxmlformats.org/markup-compatibility/2006">
                <mc:Choice xmlns:v="urn:schemas-microsoft-com:vml" Requires="v">
                  <p:oleObj spid="_x0000_s1097" name="Image" r:id="rId24" imgW="3492500" imgH="4927600" progId="">
                    <p:embed/>
                  </p:oleObj>
                </mc:Choice>
                <mc:Fallback>
                  <p:oleObj name="Image" r:id="rId24" imgW="3492500" imgH="4927600" progId="">
                    <p:embed/>
                    <p:pic>
                      <p:nvPicPr>
                        <p:cNvPr id="0" name="Object 2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58" y="390"/>
                          <a:ext cx="1930" cy="2202"/>
                        </a:xfrm>
                        <a:prstGeom prst="rect">
                          <a:avLst/>
                        </a:prstGeom>
                        <a:noFill/>
                        <a:ln>
                          <a:noFill/>
                        </a:ln>
                        <a:effectLst/>
                        <a:extLst>
                          <a:ext uri="{909E8E84-426E-40DD-AFC4-6F175D3DCCD1}">
                            <a14:hiddenFill xmlns:a14="http://schemas.microsoft.com/office/drawing/2010/main">
                              <a:solidFill>
                                <a:srgbClr val="458F8F"/>
                              </a:solidFill>
                            </a14:hiddenFill>
                          </a:ext>
                          <a:ext uri="{91240B29-F687-4F45-9708-019B960494DF}">
                            <a14:hiddenLine xmlns:a14="http://schemas.microsoft.com/office/drawing/2010/main" w="9525">
                              <a:solidFill>
                                <a:srgbClr val="2B166E"/>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grpSp>
      <p:sp>
        <p:nvSpPr>
          <p:cNvPr id="1031" name="标题占位符 15"/>
          <p:cNvSpPr>
            <a:spLocks noGrp="1"/>
          </p:cNvSpPr>
          <p:nvPr>
            <p:ph type="title"/>
          </p:nvPr>
        </p:nvSpPr>
        <p:spPr bwMode="auto">
          <a:xfrm>
            <a:off x="285750" y="11113"/>
            <a:ext cx="6357938"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p:txStyles>
    <p:titleStyle>
      <a:lvl1pPr algn="r" rtl="0" eaLnBrk="0" fontAlgn="base" hangingPunct="0">
        <a:spcBef>
          <a:spcPct val="0"/>
        </a:spcBef>
        <a:spcAft>
          <a:spcPct val="0"/>
        </a:spcAft>
        <a:defRPr sz="2400" b="1">
          <a:solidFill>
            <a:schemeClr val="bg1"/>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400" b="1">
          <a:solidFill>
            <a:schemeClr val="bg1"/>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400" b="1">
          <a:solidFill>
            <a:schemeClr val="bg1"/>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400" b="1">
          <a:solidFill>
            <a:schemeClr val="bg1"/>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400" b="1">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6pPr>
      <a:lvl7pPr marL="914400"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7pPr>
      <a:lvl8pPr marL="1371600"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8pPr>
      <a:lvl9pPr marL="1828800"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3200">
          <a:solidFill>
            <a:srgbClr val="003319"/>
          </a:solidFill>
          <a:latin typeface="微软雅黑" panose="020B0503020204020204" pitchFamily="34" charset="-122"/>
          <a:ea typeface="微软雅黑" panose="020B0503020204020204" pitchFamily="34" charset="-122"/>
          <a:cs typeface="+mn-cs"/>
        </a:defRPr>
      </a:lvl1pPr>
      <a:lvl2pPr marL="669925" indent="-325755" algn="l" rtl="0" eaLnBrk="0" fontAlgn="base" hangingPunct="0">
        <a:lnSpc>
          <a:spcPct val="120000"/>
        </a:lnSpc>
        <a:spcBef>
          <a:spcPct val="20000"/>
        </a:spcBef>
        <a:spcAft>
          <a:spcPct val="0"/>
        </a:spcAft>
        <a:buClr>
          <a:srgbClr val="000099"/>
        </a:buClr>
        <a:buFont typeface="Wingdings" panose="05000000000000000000" pitchFamily="2" charset="2"/>
        <a:buChar char="u"/>
        <a:defRPr sz="2800">
          <a:solidFill>
            <a:srgbClr val="333399"/>
          </a:solidFill>
          <a:latin typeface="微软雅黑" panose="020B0503020204020204" pitchFamily="34" charset="-122"/>
          <a:ea typeface="微软雅黑" panose="020B0503020204020204" pitchFamily="34" charset="-122"/>
        </a:defRPr>
      </a:lvl2pPr>
      <a:lvl3pPr marL="1022350" indent="-351155"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chemeClr val="tx1"/>
          </a:solidFill>
          <a:latin typeface="微软雅黑" panose="020B0503020204020204" pitchFamily="34" charset="-122"/>
          <a:ea typeface="微软雅黑" panose="020B0503020204020204" pitchFamily="34" charset="-122"/>
        </a:defRPr>
      </a:lvl3pPr>
      <a:lvl4pPr marL="1339850" indent="-316230" algn="l" rtl="0" eaLnBrk="0" fontAlgn="base" hangingPunct="0">
        <a:lnSpc>
          <a:spcPct val="120000"/>
        </a:lnSpc>
        <a:spcBef>
          <a:spcPct val="20000"/>
        </a:spcBef>
        <a:spcAft>
          <a:spcPct val="0"/>
        </a:spcAft>
        <a:buClr>
          <a:srgbClr val="000099"/>
        </a:buClr>
        <a:buFont typeface="Wingdings" panose="05000000000000000000" pitchFamily="2" charset="2"/>
        <a:buChar char="u"/>
        <a:defRPr sz="2200">
          <a:solidFill>
            <a:srgbClr val="997300"/>
          </a:solidFill>
          <a:latin typeface="微软雅黑" panose="020B0503020204020204" pitchFamily="34" charset="-122"/>
          <a:ea typeface="微软雅黑" panose="020B0503020204020204" pitchFamily="34" charset="-122"/>
        </a:defRPr>
      </a:lvl4pPr>
      <a:lvl5pPr marL="1681480"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C00000"/>
          </a:solidFill>
          <a:latin typeface="微软雅黑" panose="020B0503020204020204" pitchFamily="34" charset="-122"/>
          <a:ea typeface="微软雅黑" panose="020B0503020204020204" pitchFamily="34" charset="-122"/>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10.jpe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3.xml"/><Relationship Id="rId2" Type="http://schemas.openxmlformats.org/officeDocument/2006/relationships/image" Target="../media/image20.png"/><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22.png"/><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3.xml"/><Relationship Id="rId2" Type="http://schemas.openxmlformats.org/officeDocument/2006/relationships/image" Target="../media/image25.png"/><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57200" y="4357688"/>
            <a:ext cx="8229600" cy="1519584"/>
          </a:xfrm>
        </p:spPr>
        <p:txBody>
          <a:bodyPr rtlCol="0">
            <a:normAutofit fontScale="90000"/>
          </a:bodyPr>
          <a:lstStyle/>
          <a:p>
            <a:pPr eaLnBrk="1" hangingPunct="1">
              <a:defRPr/>
            </a:pPr>
            <a:r>
              <a:rPr lang="zh-CN" altLang="en-US" sz="4400" dirty="0">
                <a:effectLst>
                  <a:outerShdw blurRad="38100" dist="38100" dir="2700000" algn="tl">
                    <a:srgbClr val="000000">
                      <a:alpha val="43137"/>
                    </a:srgbClr>
                  </a:outerShdw>
                </a:effectLst>
              </a:rPr>
              <a:t>计算机通信与网络实验</a:t>
            </a:r>
            <a:br>
              <a:rPr lang="en-US" altLang="zh-CN" dirty="0">
                <a:effectLst>
                  <a:outerShdw blurRad="38100" dist="38100" dir="2700000" algn="tl">
                    <a:srgbClr val="000000">
                      <a:alpha val="43137"/>
                    </a:srgbClr>
                  </a:outerShdw>
                </a:effectLst>
              </a:rPr>
            </a:br>
            <a:r>
              <a:rPr lang="en-US" altLang="zh-CN" dirty="0">
                <a:effectLst>
                  <a:outerShdw blurRad="38100" dist="38100" dir="2700000" algn="tl">
                    <a:srgbClr val="000000">
                      <a:alpha val="43137"/>
                    </a:srgbClr>
                  </a:outerShdw>
                </a:effectLst>
              </a:rPr>
              <a:t>——</a:t>
            </a:r>
            <a:r>
              <a:rPr lang="zh-CN" altLang="en-US" dirty="0">
                <a:effectLst>
                  <a:outerShdw blurRad="38100" dist="38100" dir="2700000" algn="tl">
                    <a:srgbClr val="000000">
                      <a:alpha val="43137"/>
                    </a:srgbClr>
                  </a:outerShdw>
                </a:effectLst>
              </a:rPr>
              <a:t>局域网技术与组网工程实验</a:t>
            </a:r>
            <a:br>
              <a:rPr lang="zh-CN" altLang="en-US" dirty="0">
                <a:effectLst>
                  <a:outerShdw blurRad="38100" dist="38100" dir="2700000" algn="tl">
                    <a:srgbClr val="000000">
                      <a:alpha val="43137"/>
                    </a:srgbClr>
                  </a:outerShdw>
                </a:effectLst>
              </a:rPr>
            </a:br>
            <a:endParaRPr lang="zh-CN" altLang="en-US" dirty="0">
              <a:effectLst>
                <a:outerShdw blurRad="38100" dist="38100" dir="2700000" algn="tl">
                  <a:srgbClr val="000000">
                    <a:alpha val="43137"/>
                  </a:srgbClr>
                </a:outerShdw>
              </a:effectLst>
            </a:endParaRPr>
          </a:p>
        </p:txBody>
      </p:sp>
      <p:sp>
        <p:nvSpPr>
          <p:cNvPr id="2" name="TextBox 1"/>
          <p:cNvSpPr txBox="1"/>
          <p:nvPr/>
        </p:nvSpPr>
        <p:spPr>
          <a:xfrm>
            <a:off x="6939982" y="5657671"/>
            <a:ext cx="2044149" cy="646331"/>
          </a:xfrm>
          <a:prstGeom prst="rect">
            <a:avLst/>
          </a:prstGeom>
          <a:noFill/>
        </p:spPr>
        <p:txBody>
          <a:bodyPr wrap="none" rtlCol="0">
            <a:spAutoFit/>
          </a:bodyPr>
          <a:lstStyle/>
          <a:p>
            <a:pPr algn="r"/>
            <a:r>
              <a:rPr lang="zh-CN" altLang="en-US" b="1" dirty="0"/>
              <a:t>华中科技大学</a:t>
            </a:r>
            <a:endParaRPr lang="en-US" altLang="zh-CN" b="1" dirty="0"/>
          </a:p>
          <a:p>
            <a:pPr algn="r"/>
            <a:r>
              <a:rPr lang="zh-CN" altLang="en-US" b="1" dirty="0"/>
              <a:t>网络空间安全学院</a:t>
            </a:r>
            <a:endParaRPr lang="en-US" altLang="zh-CN"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相关知识和概念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4495725"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VLAN</a:t>
              </a:r>
              <a:r>
                <a:rPr lang="zh-CN" altLang="en-US" sz="2400" b="1" dirty="0">
                  <a:latin typeface="微软雅黑" panose="020B0503020204020204" pitchFamily="34" charset="-122"/>
                  <a:ea typeface="微软雅黑" panose="020B0503020204020204" pitchFamily="34" charset="-122"/>
                </a:rPr>
                <a:t>的构建方式</a:t>
              </a:r>
              <a:endParaRPr lang="zh-CN" sz="2400" dirty="0">
                <a:latin typeface="微软雅黑" panose="020B0503020204020204" pitchFamily="34" charset="-122"/>
                <a:ea typeface="微软雅黑" panose="020B0503020204020204" pitchFamily="34" charset="-122"/>
              </a:endParaRPr>
            </a:p>
          </p:txBody>
        </p:sp>
      </p:grpSp>
      <p:sp>
        <p:nvSpPr>
          <p:cNvPr id="13" name="Rectangle 3"/>
          <p:cNvSpPr>
            <a:spLocks noGrp="1" noChangeArrowheads="1"/>
          </p:cNvSpPr>
          <p:nvPr>
            <p:ph idx="1"/>
          </p:nvPr>
        </p:nvSpPr>
        <p:spPr>
          <a:xfrm>
            <a:off x="430201" y="1495255"/>
            <a:ext cx="8229600" cy="4814063"/>
          </a:xfrm>
          <a:ln>
            <a:noFill/>
          </a:ln>
        </p:spPr>
        <p:txBody>
          <a:bodyPr/>
          <a:lstStyle/>
          <a:p>
            <a:pPr marL="342900" lvl="2" indent="-342900" eaLnBrk="1" hangingPunct="1">
              <a:lnSpc>
                <a:spcPct val="150000"/>
              </a:lnSpc>
              <a:buClr>
                <a:schemeClr val="tx2"/>
              </a:buClr>
              <a:defRPr/>
            </a:pPr>
            <a:r>
              <a:rPr lang="zh-CN" altLang="en-US" sz="2800" dirty="0">
                <a:solidFill>
                  <a:srgbClr val="003319"/>
                </a:solidFill>
                <a:cs typeface="+mn-cs"/>
              </a:rPr>
              <a:t>静态</a:t>
            </a:r>
            <a:r>
              <a:rPr lang="en-US" altLang="zh-CN" sz="2800" dirty="0">
                <a:solidFill>
                  <a:srgbClr val="003319"/>
                </a:solidFill>
                <a:cs typeface="+mn-cs"/>
              </a:rPr>
              <a:t>VLAN</a:t>
            </a:r>
            <a:endParaRPr lang="en-US" altLang="zh-CN" sz="2800" dirty="0">
              <a:solidFill>
                <a:srgbClr val="003319"/>
              </a:solidFill>
              <a:cs typeface="+mn-cs"/>
            </a:endParaRPr>
          </a:p>
          <a:p>
            <a:pPr lvl="2"/>
            <a:r>
              <a:rPr lang="zh-CN" altLang="en-US" sz="2400" dirty="0">
                <a:solidFill>
                  <a:schemeClr val="tx1"/>
                </a:solidFill>
              </a:rPr>
              <a:t>基于交换机接口号，将交换机的各端口固定指派给</a:t>
            </a:r>
            <a:r>
              <a:rPr lang="en-US" altLang="zh-CN" sz="2400" dirty="0">
                <a:solidFill>
                  <a:schemeClr val="tx1"/>
                </a:solidFill>
              </a:rPr>
              <a:t>VLAN</a:t>
            </a:r>
            <a:endParaRPr lang="en-US" altLang="zh-CN" sz="2400" dirty="0">
              <a:solidFill>
                <a:schemeClr val="tx1"/>
              </a:solidFill>
            </a:endParaRPr>
          </a:p>
          <a:p>
            <a:pPr marL="342900" lvl="2" indent="-342900" eaLnBrk="1" hangingPunct="1">
              <a:lnSpc>
                <a:spcPct val="150000"/>
              </a:lnSpc>
              <a:buClr>
                <a:schemeClr val="tx2"/>
              </a:buClr>
              <a:defRPr/>
            </a:pPr>
            <a:r>
              <a:rPr lang="zh-CN" altLang="en-US" sz="2800" dirty="0">
                <a:solidFill>
                  <a:srgbClr val="003319"/>
                </a:solidFill>
                <a:cs typeface="+mn-cs"/>
              </a:rPr>
              <a:t>动态</a:t>
            </a:r>
            <a:r>
              <a:rPr lang="en-US" altLang="zh-CN" sz="2800" dirty="0">
                <a:solidFill>
                  <a:srgbClr val="003319"/>
                </a:solidFill>
                <a:cs typeface="+mn-cs"/>
              </a:rPr>
              <a:t>VLAN</a:t>
            </a:r>
            <a:endParaRPr lang="en-US" altLang="zh-CN" sz="2800" dirty="0">
              <a:solidFill>
                <a:srgbClr val="003319"/>
              </a:solidFill>
              <a:cs typeface="+mn-cs"/>
            </a:endParaRPr>
          </a:p>
          <a:p>
            <a:pPr lvl="2"/>
            <a:r>
              <a:rPr lang="zh-CN" altLang="en-US" sz="2400" dirty="0">
                <a:solidFill>
                  <a:schemeClr val="tx1"/>
                </a:solidFill>
              </a:rPr>
              <a:t>基于</a:t>
            </a:r>
            <a:r>
              <a:rPr lang="en-US" altLang="zh-CN" sz="2400" dirty="0">
                <a:solidFill>
                  <a:schemeClr val="tx1"/>
                </a:solidFill>
              </a:rPr>
              <a:t>MAC</a:t>
            </a:r>
            <a:r>
              <a:rPr lang="zh-CN" altLang="en-US" sz="2400" dirty="0">
                <a:solidFill>
                  <a:schemeClr val="tx1"/>
                </a:solidFill>
              </a:rPr>
              <a:t>地址</a:t>
            </a:r>
            <a:r>
              <a:rPr lang="en-US" altLang="zh-CN" sz="2400" dirty="0">
                <a:solidFill>
                  <a:schemeClr val="tx1"/>
                </a:solidFill>
              </a:rPr>
              <a:t>: </a:t>
            </a:r>
            <a:r>
              <a:rPr lang="zh-CN" altLang="en-US" sz="2400" dirty="0">
                <a:solidFill>
                  <a:schemeClr val="tx1"/>
                </a:solidFill>
              </a:rPr>
              <a:t>跟各端口所连计算机的</a:t>
            </a:r>
            <a:r>
              <a:rPr lang="en-US" altLang="zh-CN" sz="2400" dirty="0">
                <a:solidFill>
                  <a:schemeClr val="tx1"/>
                </a:solidFill>
              </a:rPr>
              <a:t>MAC</a:t>
            </a:r>
            <a:r>
              <a:rPr lang="zh-CN" altLang="en-US" sz="2400" dirty="0">
                <a:solidFill>
                  <a:schemeClr val="tx1"/>
                </a:solidFill>
              </a:rPr>
              <a:t>地址设定</a:t>
            </a:r>
            <a:endParaRPr lang="en-US" altLang="zh-CN" sz="2400" dirty="0">
              <a:solidFill>
                <a:schemeClr val="tx1"/>
              </a:solidFill>
            </a:endParaRPr>
          </a:p>
          <a:p>
            <a:pPr lvl="2"/>
            <a:r>
              <a:rPr lang="zh-CN" altLang="en-US" sz="2400" dirty="0">
                <a:solidFill>
                  <a:schemeClr val="tx1"/>
                </a:solidFill>
              </a:rPr>
              <a:t>基于</a:t>
            </a:r>
            <a:r>
              <a:rPr lang="en-US" altLang="zh-CN" sz="2400" dirty="0">
                <a:solidFill>
                  <a:schemeClr val="tx1"/>
                </a:solidFill>
              </a:rPr>
              <a:t>IP</a:t>
            </a:r>
            <a:r>
              <a:rPr lang="zh-CN" altLang="en-US" sz="2400" dirty="0">
                <a:solidFill>
                  <a:schemeClr val="tx1"/>
                </a:solidFill>
              </a:rPr>
              <a:t>地址：根据各端口所连计算机的</a:t>
            </a:r>
            <a:r>
              <a:rPr lang="en-US" altLang="zh-CN" sz="2400" dirty="0">
                <a:solidFill>
                  <a:schemeClr val="tx1"/>
                </a:solidFill>
              </a:rPr>
              <a:t>IP</a:t>
            </a:r>
            <a:r>
              <a:rPr lang="zh-CN" altLang="en-US" sz="2400" dirty="0">
                <a:solidFill>
                  <a:schemeClr val="tx1"/>
                </a:solidFill>
              </a:rPr>
              <a:t>地址设定</a:t>
            </a:r>
            <a:endParaRPr lang="en-US" altLang="zh-CN" sz="2400" dirty="0">
              <a:solidFill>
                <a:schemeClr val="tx1"/>
              </a:solidFill>
            </a:endParaRPr>
          </a:p>
          <a:p>
            <a:pPr lvl="2"/>
            <a:r>
              <a:rPr lang="zh-CN" altLang="en-US" sz="2400" dirty="0">
                <a:solidFill>
                  <a:schemeClr val="tx1"/>
                </a:solidFill>
              </a:rPr>
              <a:t>基于用户：根据端口所连计算机上登录用户设定</a:t>
            </a:r>
            <a:endParaRPr lang="zh-CN" altLang="en-US" sz="2400" dirty="0">
              <a:solidFill>
                <a:schemeClr val="tx1"/>
              </a:solidFill>
            </a:endParaRPr>
          </a:p>
          <a:p>
            <a:pPr marL="671195" lvl="2" indent="0">
              <a:lnSpc>
                <a:spcPct val="105000"/>
              </a:lnSpc>
              <a:buNone/>
            </a:pPr>
            <a:endParaRPr lang="zh-CN" altLang="en-US" dirty="0"/>
          </a:p>
          <a:p>
            <a:pPr lvl="2" eaLnBrk="1" hangingPunct="1">
              <a:lnSpc>
                <a:spcPct val="150000"/>
              </a:lnSpc>
              <a:defRPr/>
            </a:pP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相关知识和概念</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fld>
            <a:endParaRPr lang="en-US" altLang="zh-CN" dirty="0">
              <a:latin typeface="Garamond" panose="02020404030301010803" pitchFamily="18" charset="0"/>
            </a:endParaRPr>
          </a:p>
        </p:txBody>
      </p:sp>
      <p:grpSp>
        <p:nvGrpSpPr>
          <p:cNvPr id="2" name="组合 7"/>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anose="020B0503020204020204" pitchFamily="34" charset="-122"/>
                  <a:ea typeface="微软雅黑" panose="020B0503020204020204" pitchFamily="34" charset="-122"/>
                </a:rPr>
                <a:t>访问链接（</a:t>
              </a:r>
              <a:r>
                <a:rPr lang="en-US" altLang="zh-CN" sz="2800" dirty="0">
                  <a:solidFill>
                    <a:srgbClr val="003319"/>
                  </a:solidFill>
                  <a:latin typeface="微软雅黑" panose="020B0503020204020204" pitchFamily="34" charset="-122"/>
                  <a:ea typeface="微软雅黑" panose="020B0503020204020204" pitchFamily="34" charset="-122"/>
                </a:rPr>
                <a:t>Access Link)</a:t>
              </a:r>
              <a:endParaRPr lang="en-US" altLang="zh-CN" sz="2800" dirty="0">
                <a:solidFill>
                  <a:srgbClr val="003319"/>
                </a:solidFill>
                <a:latin typeface="微软雅黑" panose="020B0503020204020204" pitchFamily="34" charset="-122"/>
                <a:ea typeface="微软雅黑" panose="020B0503020204020204" pitchFamily="34" charset="-122"/>
              </a:endParaRPr>
            </a:p>
            <a:p>
              <a:pPr marL="1022350" lvl="2" indent="-351155" eaLnBrk="0" hangingPunct="0">
                <a:lnSpc>
                  <a:spcPct val="120000"/>
                </a:lnSpc>
                <a:spcBef>
                  <a:spcPct val="20000"/>
                </a:spcBef>
                <a:buClr>
                  <a:srgbClr val="000099"/>
                </a:buClr>
                <a:buFont typeface="Wingdings" panose="05000000000000000000" pitchFamily="2" charset="2"/>
                <a:buChar char="u"/>
              </a:pPr>
              <a:r>
                <a:rPr lang="zh-CN" altLang="en-US" sz="2400" dirty="0">
                  <a:solidFill>
                    <a:schemeClr val="tx1"/>
                  </a:solidFill>
                  <a:latin typeface="微软雅黑" panose="020B0503020204020204" pitchFamily="34" charset="-122"/>
                  <a:ea typeface="微软雅黑" panose="020B0503020204020204" pitchFamily="34" charset="-122"/>
                </a:rPr>
                <a:t>该端口只属于某一个</a:t>
              </a:r>
              <a:r>
                <a:rPr lang="en-US" altLang="zh-CN" sz="2400" dirty="0">
                  <a:solidFill>
                    <a:schemeClr val="tx1"/>
                  </a:solidFill>
                  <a:latin typeface="微软雅黑" panose="020B0503020204020204" pitchFamily="34" charset="-122"/>
                  <a:ea typeface="微软雅黑" panose="020B0503020204020204" pitchFamily="34" charset="-122"/>
                </a:rPr>
                <a:t>VLAN</a:t>
              </a: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anose="020B0503020204020204" pitchFamily="34" charset="-122"/>
                  <a:ea typeface="微软雅黑" panose="020B0503020204020204" pitchFamily="34" charset="-122"/>
                </a:rPr>
                <a:t>汇聚链接（</a:t>
              </a:r>
              <a:r>
                <a:rPr lang="en-US" altLang="zh-CN" sz="2800" dirty="0">
                  <a:solidFill>
                    <a:srgbClr val="003319"/>
                  </a:solidFill>
                  <a:latin typeface="微软雅黑" panose="020B0503020204020204" pitchFamily="34" charset="-122"/>
                  <a:ea typeface="微软雅黑" panose="020B0503020204020204" pitchFamily="34" charset="-122"/>
                </a:rPr>
                <a:t>Trunk Link</a:t>
              </a:r>
              <a:r>
                <a:rPr lang="zh-CN" altLang="en-US" sz="2800" dirty="0">
                  <a:solidFill>
                    <a:srgbClr val="003319"/>
                  </a:solidFill>
                  <a:latin typeface="微软雅黑" panose="020B0503020204020204" pitchFamily="34" charset="-122"/>
                  <a:ea typeface="微软雅黑" panose="020B0503020204020204" pitchFamily="34" charset="-122"/>
                </a:rPr>
                <a:t>）</a:t>
              </a:r>
              <a:endParaRPr lang="en-US" altLang="zh-CN" sz="2800" dirty="0">
                <a:solidFill>
                  <a:srgbClr val="003319"/>
                </a:solidFill>
                <a:latin typeface="微软雅黑" panose="020B0503020204020204" pitchFamily="34" charset="-122"/>
                <a:ea typeface="微软雅黑" panose="020B0503020204020204" pitchFamily="34" charset="-122"/>
              </a:endParaRPr>
            </a:p>
            <a:p>
              <a:pPr marL="1022350" lvl="2" indent="-351155" eaLnBrk="0" hangingPunct="0">
                <a:lnSpc>
                  <a:spcPct val="120000"/>
                </a:lnSpc>
                <a:spcBef>
                  <a:spcPct val="20000"/>
                </a:spcBef>
                <a:buClr>
                  <a:srgbClr val="000099"/>
                </a:buClr>
                <a:buFont typeface="Wingdings" panose="05000000000000000000" pitchFamily="2" charset="2"/>
                <a:buChar char="u"/>
              </a:pPr>
              <a:r>
                <a:rPr lang="zh-CN" altLang="en-US" sz="2400" dirty="0">
                  <a:solidFill>
                    <a:schemeClr val="tx1"/>
                  </a:solidFill>
                  <a:latin typeface="微软雅黑" panose="020B0503020204020204" pitchFamily="34" charset="-122"/>
                  <a:ea typeface="微软雅黑" panose="020B0503020204020204" pitchFamily="34" charset="-122"/>
                </a:rPr>
                <a:t>能够转发多个不同</a:t>
              </a:r>
              <a:r>
                <a:rPr lang="en-US" altLang="zh-CN" sz="2400" dirty="0">
                  <a:solidFill>
                    <a:schemeClr val="tx1"/>
                  </a:solidFill>
                  <a:latin typeface="微软雅黑" panose="020B0503020204020204" pitchFamily="34" charset="-122"/>
                  <a:ea typeface="微软雅黑" panose="020B0503020204020204" pitchFamily="34" charset="-122"/>
                </a:rPr>
                <a:t>VLAN</a:t>
              </a:r>
              <a:r>
                <a:rPr lang="zh-CN" altLang="en-US" sz="2400" dirty="0">
                  <a:solidFill>
                    <a:schemeClr val="tx1"/>
                  </a:solidFill>
                  <a:latin typeface="微软雅黑" panose="020B0503020204020204" pitchFamily="34" charset="-122"/>
                  <a:ea typeface="微软雅黑" panose="020B0503020204020204" pitchFamily="34" charset="-122"/>
                </a:rPr>
                <a:t>的通信，在</a:t>
              </a:r>
              <a:r>
                <a:rPr lang="en-US" altLang="zh-CN" sz="2400" dirty="0">
                  <a:solidFill>
                    <a:schemeClr val="tx1"/>
                  </a:solidFill>
                  <a:latin typeface="微软雅黑" panose="020B0503020204020204" pitchFamily="34" charset="-122"/>
                  <a:ea typeface="微软雅黑" panose="020B0503020204020204" pitchFamily="34" charset="-122"/>
                </a:rPr>
                <a:t>Trunk</a:t>
              </a:r>
              <a:r>
                <a:rPr lang="zh-CN" altLang="en-US" sz="2400" dirty="0">
                  <a:solidFill>
                    <a:schemeClr val="tx1"/>
                  </a:solidFill>
                  <a:latin typeface="微软雅黑" panose="020B0503020204020204" pitchFamily="34" charset="-122"/>
                  <a:ea typeface="微软雅黑" panose="020B0503020204020204" pitchFamily="34" charset="-122"/>
                </a:rPr>
                <a:t>链路上流通的数据帧，都被附加了识别分属于哪个</a:t>
              </a:r>
              <a:r>
                <a:rPr lang="en-US" altLang="zh-CN" sz="2400" dirty="0">
                  <a:solidFill>
                    <a:schemeClr val="tx1"/>
                  </a:solidFill>
                  <a:latin typeface="微软雅黑" panose="020B0503020204020204" pitchFamily="34" charset="-122"/>
                  <a:ea typeface="微软雅黑" panose="020B0503020204020204" pitchFamily="34" charset="-122"/>
                </a:rPr>
                <a:t>VLAN</a:t>
              </a:r>
              <a:r>
                <a:rPr lang="zh-CN" altLang="en-US" sz="2400" dirty="0">
                  <a:solidFill>
                    <a:schemeClr val="tx1"/>
                  </a:solidFill>
                  <a:latin typeface="微软雅黑" panose="020B0503020204020204" pitchFamily="34" charset="-122"/>
                  <a:ea typeface="微软雅黑" panose="020B0503020204020204" pitchFamily="34" charset="-122"/>
                </a:rPr>
                <a:t>的特殊信息。封装协议有</a:t>
              </a:r>
              <a:r>
                <a:rPr lang="en-US" altLang="zh-CN" sz="2400" dirty="0">
                  <a:solidFill>
                    <a:schemeClr val="tx1"/>
                  </a:solidFill>
                  <a:latin typeface="微软雅黑" panose="020B0503020204020204" pitchFamily="34" charset="-122"/>
                  <a:ea typeface="微软雅黑" panose="020B0503020204020204" pitchFamily="34" charset="-122"/>
                </a:rPr>
                <a:t>ISL(Cisco</a:t>
              </a:r>
              <a:r>
                <a:rPr lang="zh-CN" altLang="en-US" sz="2400" dirty="0">
                  <a:solidFill>
                    <a:schemeClr val="tx1"/>
                  </a:solidFill>
                  <a:latin typeface="微软雅黑" panose="020B0503020204020204" pitchFamily="34" charset="-122"/>
                  <a:ea typeface="微软雅黑" panose="020B0503020204020204" pitchFamily="34" charset="-122"/>
                </a:rPr>
                <a:t>产品），</a:t>
              </a:r>
              <a:r>
                <a:rPr lang="en-US" altLang="zh-CN" sz="2400" dirty="0">
                  <a:solidFill>
                    <a:schemeClr val="tx1"/>
                  </a:solidFill>
                  <a:latin typeface="微软雅黑" panose="020B0503020204020204" pitchFamily="34" charset="-122"/>
                  <a:ea typeface="微软雅黑" panose="020B0503020204020204" pitchFamily="34" charset="-122"/>
                </a:rPr>
                <a:t>802.1Q</a:t>
              </a: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anose="020B0503020204020204" pitchFamily="34" charset="-122"/>
                  <a:ea typeface="微软雅黑" panose="020B0503020204020204" pitchFamily="34" charset="-122"/>
                </a:rPr>
                <a:t>混合链接（</a:t>
              </a:r>
              <a:r>
                <a:rPr lang="en-US" altLang="zh-CN" sz="2800" dirty="0">
                  <a:solidFill>
                    <a:srgbClr val="003319"/>
                  </a:solidFill>
                  <a:latin typeface="微软雅黑" panose="020B0503020204020204" pitchFamily="34" charset="-122"/>
                  <a:ea typeface="微软雅黑" panose="020B0503020204020204" pitchFamily="34" charset="-122"/>
                </a:rPr>
                <a:t>Hybrid Link)</a:t>
              </a:r>
              <a:endParaRPr lang="zh-CN" altLang="en-US" sz="2800" dirty="0">
                <a:solidFill>
                  <a:srgbClr val="003319"/>
                </a:solidFill>
                <a:latin typeface="微软雅黑" panose="020B0503020204020204" pitchFamily="34" charset="-122"/>
                <a:ea typeface="微软雅黑" panose="020B0503020204020204" pitchFamily="34" charset="-122"/>
              </a:endParaRPr>
            </a:p>
            <a:p>
              <a:pPr eaLnBrk="1" hangingPunct="1">
                <a:lnSpc>
                  <a:spcPct val="150000"/>
                </a:lnSpc>
                <a:defRPr/>
              </a:pP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3" name="组合 8"/>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交换机的端口类型</a:t>
              </a:r>
              <a:endParaRPr lang="zh-CN" sz="24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ctr"/>
            <a:r>
              <a:rPr lang="en-US" altLang="zh-CN" dirty="0">
                <a:solidFill>
                  <a:schemeClr val="tx1"/>
                </a:solidFill>
              </a:rPr>
              <a:t>ENSP</a:t>
            </a:r>
            <a:r>
              <a:rPr lang="zh-CN" altLang="en-US" dirty="0">
                <a:solidFill>
                  <a:schemeClr val="tx1"/>
                </a:solidFill>
              </a:rPr>
              <a:t>仿真软件</a:t>
            </a:r>
            <a:endParaRPr lang="zh-CN" altLang="en-US" dirty="0">
              <a:solidFill>
                <a:schemeClr val="tx1"/>
              </a:solidFill>
            </a:endParaRPr>
          </a:p>
        </p:txBody>
      </p:sp>
      <p:sp>
        <p:nvSpPr>
          <p:cNvPr id="7" name="文本占位符 6"/>
          <p:cNvSpPr>
            <a:spLocks noGrp="1"/>
          </p:cNvSpPr>
          <p:nvPr>
            <p:ph type="body" idx="1"/>
          </p:nvPr>
        </p:nvSpPr>
        <p:spPr/>
        <p:txBody>
          <a:bodyPr/>
          <a:lstStyle/>
          <a:p>
            <a:pPr algn="ctr"/>
            <a:r>
              <a:rPr lang="zh-CN" altLang="en-US" sz="5400" b="1" dirty="0"/>
              <a:t>实验环境介绍</a:t>
            </a:r>
            <a:endParaRPr lang="zh-CN" altLang="en-US" sz="5400" b="1"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仿真软件介绍</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4495725"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仿真软件</a:t>
              </a:r>
              <a:r>
                <a:rPr lang="en-US" altLang="zh-CN" sz="2400" b="1" dirty="0" err="1">
                  <a:latin typeface="微软雅黑" panose="020B0503020204020204" pitchFamily="34" charset="-122"/>
                  <a:ea typeface="微软雅黑" panose="020B0503020204020204" pitchFamily="34" charset="-122"/>
                </a:rPr>
                <a:t>eNSP</a:t>
              </a:r>
              <a:endParaRPr lang="zh-CN" sz="2400" dirty="0">
                <a:latin typeface="微软雅黑" panose="020B0503020204020204" pitchFamily="34" charset="-122"/>
                <a:ea typeface="微软雅黑" panose="020B0503020204020204" pitchFamily="34" charset="-122"/>
              </a:endParaRPr>
            </a:p>
          </p:txBody>
        </p:sp>
      </p:grpSp>
      <p:pic>
        <p:nvPicPr>
          <p:cNvPr id="1873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1733936"/>
            <a:ext cx="6552728" cy="44375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实验内容和流程</a:t>
            </a:r>
            <a:endParaRPr lang="zh-CN" altLang="en-US" sz="5400" b="1"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实验内容</a:t>
            </a:r>
            <a:endParaRPr lang="zh-CN" altLang="en-US" dirty="0"/>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pic>
        <p:nvPicPr>
          <p:cNvPr id="4098" name="图片 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619656"/>
            <a:ext cx="5534025" cy="421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5"/>
          <p:cNvSpPr/>
          <p:nvPr/>
        </p:nvSpPr>
        <p:spPr>
          <a:xfrm>
            <a:off x="764156" y="5017262"/>
            <a:ext cx="7560840" cy="170174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lgn="just">
              <a:lnSpc>
                <a:spcPct val="150000"/>
              </a:lnSpc>
              <a:spcAft>
                <a:spcPts val="0"/>
              </a:spcAft>
            </a:pPr>
            <a:r>
              <a:rPr lang="zh-CN" altLang="en-US" b="1" kern="100" dirty="0">
                <a:latin typeface="Times New Roman" panose="02020603050405020304" pitchFamily="18" charset="0"/>
              </a:rPr>
              <a:t>第一阶段任务</a:t>
            </a:r>
            <a:endParaRPr lang="en-US" altLang="zh-CN" b="1" kern="100" dirty="0">
              <a:latin typeface="Times New Roman" panose="02020603050405020304" pitchFamily="18" charset="0"/>
            </a:endParaRPr>
          </a:p>
          <a:p>
            <a:pPr marL="800100" lvl="1" indent="-342900" algn="just">
              <a:lnSpc>
                <a:spcPct val="150000"/>
              </a:lnSpc>
              <a:spcAft>
                <a:spcPts val="0"/>
              </a:spcAft>
              <a:buFont typeface="+mj-ea"/>
              <a:buAutoNum type="circleNumDbPlain"/>
            </a:pPr>
            <a:r>
              <a:rPr lang="en-US" altLang="zh-CN" kern="100" dirty="0">
                <a:latin typeface="Times New Roman" panose="02020603050405020304" pitchFamily="18" charset="0"/>
              </a:rPr>
              <a:t>PC1</a:t>
            </a:r>
            <a:r>
              <a:rPr lang="zh-CN" altLang="zh-CN" kern="100" dirty="0">
                <a:latin typeface="Times New Roman" panose="02020603050405020304" pitchFamily="18" charset="0"/>
              </a:rPr>
              <a:t>与</a:t>
            </a:r>
            <a:r>
              <a:rPr lang="en-US" altLang="zh-CN" kern="100" dirty="0">
                <a:latin typeface="Times New Roman" panose="02020603050405020304" pitchFamily="18" charset="0"/>
              </a:rPr>
              <a:t>PC3</a:t>
            </a:r>
            <a:r>
              <a:rPr lang="zh-CN" altLang="zh-CN" kern="100" dirty="0">
                <a:latin typeface="Times New Roman" panose="02020603050405020304" pitchFamily="18" charset="0"/>
              </a:rPr>
              <a:t>在同一个</a:t>
            </a:r>
            <a:r>
              <a:rPr lang="en-US" altLang="zh-CN" kern="100" dirty="0">
                <a:latin typeface="Times New Roman" panose="02020603050405020304" pitchFamily="18" charset="0"/>
              </a:rPr>
              <a:t>VLAN</a:t>
            </a:r>
            <a:r>
              <a:rPr lang="zh-CN" altLang="zh-CN" kern="100" dirty="0">
                <a:latin typeface="Times New Roman" panose="02020603050405020304" pitchFamily="18" charset="0"/>
              </a:rPr>
              <a:t>（</a:t>
            </a:r>
            <a:r>
              <a:rPr lang="en-US" altLang="zh-CN" kern="100" dirty="0">
                <a:latin typeface="Times New Roman" panose="02020603050405020304" pitchFamily="18" charset="0"/>
              </a:rPr>
              <a:t>VLAN2</a:t>
            </a:r>
            <a:r>
              <a:rPr lang="zh-CN" altLang="zh-CN" kern="100" dirty="0">
                <a:latin typeface="Times New Roman" panose="02020603050405020304" pitchFamily="18" charset="0"/>
              </a:rPr>
              <a:t>）中，能互相访问；</a:t>
            </a:r>
            <a:endParaRPr lang="zh-CN" altLang="zh-CN" kern="100" dirty="0">
              <a:latin typeface="Times New Roman" panose="02020603050405020304" pitchFamily="18" charset="0"/>
            </a:endParaRPr>
          </a:p>
          <a:p>
            <a:pPr marL="800100" lvl="1" indent="-342900" algn="just">
              <a:lnSpc>
                <a:spcPct val="150000"/>
              </a:lnSpc>
              <a:spcAft>
                <a:spcPts val="0"/>
              </a:spcAft>
              <a:buFont typeface="+mj-ea"/>
              <a:buAutoNum type="circleNumDbPlain"/>
            </a:pPr>
            <a:r>
              <a:rPr lang="en-US" altLang="zh-CN" kern="100" dirty="0">
                <a:latin typeface="Times New Roman" panose="02020603050405020304" pitchFamily="18" charset="0"/>
              </a:rPr>
              <a:t>PC2</a:t>
            </a:r>
            <a:r>
              <a:rPr lang="zh-CN" altLang="zh-CN" kern="100" dirty="0">
                <a:latin typeface="Times New Roman" panose="02020603050405020304" pitchFamily="18" charset="0"/>
              </a:rPr>
              <a:t>与</a:t>
            </a:r>
            <a:r>
              <a:rPr lang="en-US" altLang="zh-CN" kern="100" dirty="0">
                <a:latin typeface="Times New Roman" panose="02020603050405020304" pitchFamily="18" charset="0"/>
              </a:rPr>
              <a:t>PC4</a:t>
            </a:r>
            <a:r>
              <a:rPr lang="zh-CN" altLang="zh-CN" kern="100" dirty="0">
                <a:latin typeface="Times New Roman" panose="02020603050405020304" pitchFamily="18" charset="0"/>
              </a:rPr>
              <a:t>在同一个</a:t>
            </a:r>
            <a:r>
              <a:rPr lang="en-US" altLang="zh-CN" kern="100" dirty="0">
                <a:latin typeface="Times New Roman" panose="02020603050405020304" pitchFamily="18" charset="0"/>
              </a:rPr>
              <a:t>VLAN</a:t>
            </a:r>
            <a:r>
              <a:rPr lang="zh-CN" altLang="zh-CN" kern="100" dirty="0">
                <a:latin typeface="Times New Roman" panose="02020603050405020304" pitchFamily="18" charset="0"/>
              </a:rPr>
              <a:t>（</a:t>
            </a:r>
            <a:r>
              <a:rPr lang="en-US" altLang="zh-CN" kern="100" dirty="0">
                <a:latin typeface="Times New Roman" panose="02020603050405020304" pitchFamily="18" charset="0"/>
              </a:rPr>
              <a:t>VLAN3</a:t>
            </a:r>
            <a:r>
              <a:rPr lang="zh-CN" altLang="zh-CN" kern="100" dirty="0">
                <a:latin typeface="Times New Roman" panose="02020603050405020304" pitchFamily="18" charset="0"/>
              </a:rPr>
              <a:t>）中，能互相访问；</a:t>
            </a:r>
            <a:endParaRPr lang="en-US" altLang="zh-CN" kern="100" dirty="0">
              <a:latin typeface="Times New Roman" panose="02020603050405020304" pitchFamily="18" charset="0"/>
            </a:endParaRPr>
          </a:p>
          <a:p>
            <a:pPr marL="800100" lvl="1" indent="-342900" algn="just">
              <a:lnSpc>
                <a:spcPct val="150000"/>
              </a:lnSpc>
              <a:spcAft>
                <a:spcPts val="0"/>
              </a:spcAft>
              <a:buFont typeface="+mj-ea"/>
              <a:buAutoNum type="circleNumDbPlain"/>
            </a:pPr>
            <a:r>
              <a:rPr lang="en-US" altLang="zh-CN" kern="100" dirty="0">
                <a:latin typeface="Times New Roman" panose="02020603050405020304" pitchFamily="18" charset="0"/>
              </a:rPr>
              <a:t>PC1</a:t>
            </a:r>
            <a:r>
              <a:rPr lang="zh-CN" altLang="en-US" kern="100" dirty="0">
                <a:latin typeface="Times New Roman" panose="02020603050405020304" pitchFamily="18" charset="0"/>
              </a:rPr>
              <a:t>和</a:t>
            </a:r>
            <a:r>
              <a:rPr lang="en-US" altLang="zh-CN" kern="100" dirty="0">
                <a:latin typeface="Times New Roman" panose="02020603050405020304" pitchFamily="18" charset="0"/>
              </a:rPr>
              <a:t>PC2</a:t>
            </a:r>
            <a:r>
              <a:rPr lang="zh-CN" altLang="en-US" kern="100" dirty="0">
                <a:latin typeface="Times New Roman" panose="02020603050405020304" pitchFamily="18" charset="0"/>
              </a:rPr>
              <a:t>不能相互访问，</a:t>
            </a:r>
            <a:r>
              <a:rPr lang="en-US" altLang="zh-CN" kern="100" dirty="0">
                <a:latin typeface="Times New Roman" panose="02020603050405020304" pitchFamily="18" charset="0"/>
              </a:rPr>
              <a:t> PC3</a:t>
            </a:r>
            <a:r>
              <a:rPr lang="zh-CN" altLang="en-US" kern="100" dirty="0">
                <a:latin typeface="Times New Roman" panose="02020603050405020304" pitchFamily="18" charset="0"/>
              </a:rPr>
              <a:t>和</a:t>
            </a:r>
            <a:r>
              <a:rPr lang="en-US" altLang="zh-CN" kern="100" dirty="0">
                <a:latin typeface="Times New Roman" panose="02020603050405020304" pitchFamily="18" charset="0"/>
              </a:rPr>
              <a:t>PC4</a:t>
            </a:r>
            <a:r>
              <a:rPr lang="zh-CN" altLang="en-US" kern="100" dirty="0">
                <a:latin typeface="Times New Roman" panose="02020603050405020304" pitchFamily="18" charset="0"/>
              </a:rPr>
              <a:t>不能相互访问</a:t>
            </a:r>
            <a:endParaRPr lang="zh-CN" altLang="zh-CN" kern="100" dirty="0">
              <a:latin typeface="Times New Roman" panose="02020603050405020304" pitchFamily="18" charset="0"/>
            </a:endParaRPr>
          </a:p>
        </p:txBody>
      </p:sp>
      <p:sp>
        <p:nvSpPr>
          <p:cNvPr id="7" name="椭圆 6"/>
          <p:cNvSpPr/>
          <p:nvPr/>
        </p:nvSpPr>
        <p:spPr>
          <a:xfrm>
            <a:off x="1259632" y="3573016"/>
            <a:ext cx="1296144" cy="1263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868688" y="3557333"/>
            <a:ext cx="1296144" cy="1263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2771800" y="3645024"/>
            <a:ext cx="1024880" cy="119103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5715744" y="3650347"/>
            <a:ext cx="1024880" cy="119103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p:cNvSpPr/>
          <p:nvPr/>
        </p:nvSpPr>
        <p:spPr>
          <a:xfrm>
            <a:off x="1880280" y="3125600"/>
            <a:ext cx="2664296" cy="936104"/>
          </a:xfrm>
          <a:prstGeom prst="arc">
            <a:avLst>
              <a:gd name="adj1" fmla="val 11025690"/>
              <a:gd name="adj2" fmla="val 2157821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a:off x="3522556" y="3201281"/>
            <a:ext cx="2664296" cy="936104"/>
          </a:xfrm>
          <a:prstGeom prst="arc">
            <a:avLst>
              <a:gd name="adj1" fmla="val 11025690"/>
              <a:gd name="adj2" fmla="val 21578219"/>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实验内容</a:t>
            </a:r>
            <a:endParaRPr lang="zh-CN" altLang="en-US" dirty="0"/>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pic>
        <p:nvPicPr>
          <p:cNvPr id="4098" name="图片 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619656"/>
            <a:ext cx="5534025" cy="421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椭圆 6"/>
          <p:cNvSpPr/>
          <p:nvPr/>
        </p:nvSpPr>
        <p:spPr>
          <a:xfrm>
            <a:off x="1259632" y="3573016"/>
            <a:ext cx="1296144" cy="1263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868688" y="3557333"/>
            <a:ext cx="1296144" cy="1263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2771800" y="3645024"/>
            <a:ext cx="1024880" cy="119103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5715744" y="3650347"/>
            <a:ext cx="1024880" cy="119103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p:cNvSpPr/>
          <p:nvPr/>
        </p:nvSpPr>
        <p:spPr>
          <a:xfrm>
            <a:off x="1880280" y="3125600"/>
            <a:ext cx="2664296" cy="936104"/>
          </a:xfrm>
          <a:prstGeom prst="arc">
            <a:avLst>
              <a:gd name="adj1" fmla="val 11025690"/>
              <a:gd name="adj2" fmla="val 2157821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a:off x="3522556" y="3201281"/>
            <a:ext cx="2664296" cy="936104"/>
          </a:xfrm>
          <a:prstGeom prst="arc">
            <a:avLst>
              <a:gd name="adj1" fmla="val 11025690"/>
              <a:gd name="adj2" fmla="val 21578219"/>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755576" y="5176425"/>
            <a:ext cx="7863979"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lgn="just">
              <a:lnSpc>
                <a:spcPct val="150000"/>
              </a:lnSpc>
              <a:spcAft>
                <a:spcPts val="0"/>
              </a:spcAft>
            </a:pPr>
            <a:r>
              <a:rPr lang="zh-CN" altLang="en-US" b="1" kern="100" dirty="0">
                <a:latin typeface="Times New Roman" panose="02020603050405020304" pitchFamily="18" charset="0"/>
              </a:rPr>
              <a:t>第二阶段任务</a:t>
            </a:r>
            <a:endParaRPr lang="en-US" altLang="zh-CN" b="1" kern="100" dirty="0">
              <a:latin typeface="Times New Roman" panose="02020603050405020304" pitchFamily="18" charset="0"/>
            </a:endParaRPr>
          </a:p>
          <a:p>
            <a:pPr marL="800100" lvl="1" indent="-342900" algn="just">
              <a:lnSpc>
                <a:spcPct val="150000"/>
              </a:lnSpc>
              <a:spcAft>
                <a:spcPts val="0"/>
              </a:spcAft>
              <a:buFont typeface="+mj-ea"/>
              <a:buAutoNum type="circleNumDbPlain"/>
            </a:pPr>
            <a:r>
              <a:rPr lang="zh-CN" altLang="zh-CN" kern="100" dirty="0">
                <a:latin typeface="Times New Roman" panose="02020603050405020304" pitchFamily="18" charset="0"/>
              </a:rPr>
              <a:t>通过配置</a:t>
            </a:r>
            <a:r>
              <a:rPr lang="zh-CN" altLang="en-US" kern="100" dirty="0">
                <a:latin typeface="Times New Roman" panose="02020603050405020304" pitchFamily="18" charset="0"/>
              </a:rPr>
              <a:t>三层</a:t>
            </a:r>
            <a:r>
              <a:rPr lang="zh-CN" altLang="zh-CN" kern="100" dirty="0">
                <a:latin typeface="Times New Roman" panose="02020603050405020304" pitchFamily="18" charset="0"/>
              </a:rPr>
              <a:t>交换机，使得</a:t>
            </a:r>
            <a:r>
              <a:rPr lang="en-US" altLang="zh-CN" kern="100" dirty="0">
                <a:latin typeface="Times New Roman" panose="02020603050405020304" pitchFamily="18" charset="0"/>
              </a:rPr>
              <a:t>PC1</a:t>
            </a:r>
            <a:r>
              <a:rPr lang="zh-CN" altLang="zh-CN" kern="100" dirty="0">
                <a:latin typeface="Times New Roman" panose="02020603050405020304" pitchFamily="18" charset="0"/>
              </a:rPr>
              <a:t>、</a:t>
            </a:r>
            <a:r>
              <a:rPr lang="en-US" altLang="zh-CN" kern="100" dirty="0">
                <a:latin typeface="Times New Roman" panose="02020603050405020304" pitchFamily="18" charset="0"/>
              </a:rPr>
              <a:t>PC2</a:t>
            </a:r>
            <a:r>
              <a:rPr lang="zh-CN" altLang="zh-CN" kern="100" dirty="0">
                <a:latin typeface="Times New Roman" panose="02020603050405020304" pitchFamily="18" charset="0"/>
              </a:rPr>
              <a:t>、</a:t>
            </a:r>
            <a:r>
              <a:rPr lang="en-US" altLang="zh-CN" kern="100" dirty="0">
                <a:latin typeface="Times New Roman" panose="02020603050405020304" pitchFamily="18" charset="0"/>
              </a:rPr>
              <a:t>PC3</a:t>
            </a:r>
            <a:r>
              <a:rPr lang="zh-CN" altLang="zh-CN" kern="100" dirty="0">
                <a:latin typeface="Times New Roman" panose="02020603050405020304" pitchFamily="18" charset="0"/>
              </a:rPr>
              <a:t>、</a:t>
            </a:r>
            <a:r>
              <a:rPr lang="en-US" altLang="zh-CN" kern="100" dirty="0">
                <a:latin typeface="Times New Roman" panose="02020603050405020304" pitchFamily="18" charset="0"/>
              </a:rPr>
              <a:t>PC4</a:t>
            </a:r>
            <a:r>
              <a:rPr lang="zh-CN" altLang="zh-CN" kern="100" dirty="0">
                <a:latin typeface="Times New Roman" panose="02020603050405020304" pitchFamily="18" charset="0"/>
              </a:rPr>
              <a:t>可以相互访问；</a:t>
            </a:r>
            <a:endParaRPr lang="zh-CN" altLang="zh-CN" kern="100" dirty="0">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实验内容</a:t>
            </a:r>
            <a:endParaRPr lang="zh-CN" altLang="en-US" dirty="0"/>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pic>
        <p:nvPicPr>
          <p:cNvPr id="4098" name="图片 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619656"/>
            <a:ext cx="5534025" cy="421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5" name="直接箭头连接符 14"/>
          <p:cNvCxnSpPr/>
          <p:nvPr/>
        </p:nvCxnSpPr>
        <p:spPr>
          <a:xfrm>
            <a:off x="2195736" y="1412776"/>
            <a:ext cx="3600227" cy="2304256"/>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195736" y="1412776"/>
            <a:ext cx="2016224" cy="2448272"/>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195736" y="1484784"/>
            <a:ext cx="1008112" cy="2376264"/>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835696" y="1484784"/>
            <a:ext cx="288032" cy="2232248"/>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5576" y="5176425"/>
            <a:ext cx="7863979" cy="128625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lgn="just">
              <a:lnSpc>
                <a:spcPct val="150000"/>
              </a:lnSpc>
              <a:spcAft>
                <a:spcPts val="0"/>
              </a:spcAft>
            </a:pPr>
            <a:r>
              <a:rPr lang="zh-CN" altLang="en-US" b="1" kern="100" dirty="0">
                <a:latin typeface="Times New Roman" panose="02020603050405020304" pitchFamily="18" charset="0"/>
              </a:rPr>
              <a:t>第三阶段任务</a:t>
            </a:r>
            <a:endParaRPr lang="en-US" altLang="zh-CN" b="1" kern="100" dirty="0">
              <a:latin typeface="Times New Roman" panose="02020603050405020304" pitchFamily="18" charset="0"/>
            </a:endParaRPr>
          </a:p>
          <a:p>
            <a:pPr marL="800100" lvl="1" indent="-342900" algn="just">
              <a:lnSpc>
                <a:spcPct val="150000"/>
              </a:lnSpc>
              <a:spcAft>
                <a:spcPts val="0"/>
              </a:spcAft>
              <a:buFont typeface="+mj-ea"/>
              <a:buAutoNum type="circleNumDbPlain"/>
            </a:pPr>
            <a:r>
              <a:rPr lang="zh-CN" altLang="en-US" kern="100" dirty="0">
                <a:latin typeface="Times New Roman" panose="02020603050405020304" pitchFamily="18" charset="0"/>
              </a:rPr>
              <a:t>配置路由器和</a:t>
            </a:r>
            <a:r>
              <a:rPr lang="en-US" altLang="zh-CN" kern="100" dirty="0">
                <a:latin typeface="Times New Roman" panose="02020603050405020304" pitchFamily="18" charset="0"/>
              </a:rPr>
              <a:t>AP</a:t>
            </a:r>
            <a:r>
              <a:rPr lang="zh-CN" altLang="en-US" kern="100" dirty="0">
                <a:latin typeface="Times New Roman" panose="02020603050405020304" pitchFamily="18" charset="0"/>
              </a:rPr>
              <a:t>，使</a:t>
            </a:r>
            <a:r>
              <a:rPr lang="zh-CN" altLang="zh-CN" kern="100" dirty="0">
                <a:latin typeface="Times New Roman" panose="02020603050405020304" pitchFamily="18" charset="0"/>
              </a:rPr>
              <a:t>笔记本电脑通过</a:t>
            </a:r>
            <a:r>
              <a:rPr lang="en-US" altLang="zh-CN" kern="100" dirty="0">
                <a:latin typeface="Times New Roman" panose="02020603050405020304" pitchFamily="18" charset="0"/>
              </a:rPr>
              <a:t>AP</a:t>
            </a:r>
            <a:r>
              <a:rPr lang="zh-CN" altLang="zh-CN" kern="100" dirty="0">
                <a:latin typeface="Times New Roman" panose="02020603050405020304" pitchFamily="18" charset="0"/>
              </a:rPr>
              <a:t>无线上网，</a:t>
            </a:r>
            <a:r>
              <a:rPr lang="zh-CN" altLang="en-US" kern="100" dirty="0">
                <a:latin typeface="Times New Roman" panose="02020603050405020304" pitchFamily="18" charset="0"/>
              </a:rPr>
              <a:t>并</a:t>
            </a:r>
            <a:r>
              <a:rPr lang="zh-CN" altLang="zh-CN" kern="100" dirty="0">
                <a:latin typeface="Times New Roman" panose="02020603050405020304" pitchFamily="18" charset="0"/>
              </a:rPr>
              <a:t>跟</a:t>
            </a:r>
            <a:r>
              <a:rPr lang="en-US" altLang="zh-CN" kern="100" dirty="0">
                <a:latin typeface="Times New Roman" panose="02020603050405020304" pitchFamily="18" charset="0"/>
              </a:rPr>
              <a:t>PC1</a:t>
            </a:r>
            <a:r>
              <a:rPr lang="zh-CN" altLang="zh-CN" kern="100" dirty="0">
                <a:latin typeface="Times New Roman" panose="02020603050405020304" pitchFamily="18" charset="0"/>
              </a:rPr>
              <a:t>、</a:t>
            </a:r>
            <a:r>
              <a:rPr lang="en-US" altLang="zh-CN" kern="100" dirty="0">
                <a:latin typeface="Times New Roman" panose="02020603050405020304" pitchFamily="18" charset="0"/>
              </a:rPr>
              <a:t>PC2</a:t>
            </a:r>
            <a:r>
              <a:rPr lang="zh-CN" altLang="zh-CN" kern="100" dirty="0">
                <a:latin typeface="Times New Roman" panose="02020603050405020304" pitchFamily="18" charset="0"/>
              </a:rPr>
              <a:t>、</a:t>
            </a:r>
            <a:r>
              <a:rPr lang="en-US" altLang="zh-CN" kern="100" dirty="0">
                <a:latin typeface="Times New Roman" panose="02020603050405020304" pitchFamily="18" charset="0"/>
              </a:rPr>
              <a:t>PC3</a:t>
            </a:r>
            <a:r>
              <a:rPr lang="zh-CN" altLang="zh-CN" kern="100" dirty="0">
                <a:latin typeface="Times New Roman" panose="02020603050405020304" pitchFamily="18" charset="0"/>
              </a:rPr>
              <a:t>、</a:t>
            </a:r>
            <a:r>
              <a:rPr lang="en-US" altLang="zh-CN" kern="100" dirty="0">
                <a:latin typeface="Times New Roman" panose="02020603050405020304" pitchFamily="18" charset="0"/>
              </a:rPr>
              <a:t>PC4</a:t>
            </a:r>
            <a:r>
              <a:rPr lang="zh-CN" altLang="zh-CN" kern="100" dirty="0">
                <a:latin typeface="Times New Roman" panose="02020603050405020304" pitchFamily="18" charset="0"/>
              </a:rPr>
              <a:t>之间互通。</a:t>
            </a:r>
            <a:endParaRPr lang="zh-CN" altLang="zh-CN" kern="100" dirty="0">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问题与思考</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9" y="752307"/>
            <a:ext cx="2691120"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实验背后的问题</a:t>
              </a:r>
              <a:endParaRPr lang="zh-CN" sz="2400" dirty="0">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430270" y="1542393"/>
            <a:ext cx="8102170" cy="2809936"/>
          </a:xfrm>
          <a:prstGeom prst="rect">
            <a:avLst/>
          </a:prstGeom>
          <a:noFill/>
        </p:spPr>
        <p:txBody>
          <a:bodyPr wrap="square" rtlCol="0">
            <a:spAutoFit/>
          </a:bodyPr>
          <a:lstStyle/>
          <a:p>
            <a:pPr>
              <a:lnSpc>
                <a:spcPct val="150000"/>
              </a:lnSpc>
            </a:pP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：为什么要划分子网？</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：为什么划分了子网还要划分</a:t>
            </a:r>
            <a:r>
              <a:rPr lang="en-US" altLang="zh-CN" sz="2000" b="1" dirty="0">
                <a:solidFill>
                  <a:srgbClr val="FF0000"/>
                </a:solidFill>
                <a:latin typeface="微软雅黑 Light" panose="020B0502040204020203" pitchFamily="34" charset="-122"/>
                <a:ea typeface="微软雅黑 Light" panose="020B0502040204020203" pitchFamily="34" charset="-122"/>
              </a:rPr>
              <a:t>VLAN</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：为什么划分子网和</a:t>
            </a:r>
            <a:r>
              <a:rPr lang="en-US" altLang="zh-CN" sz="2000" b="1" dirty="0">
                <a:solidFill>
                  <a:srgbClr val="FF0000"/>
                </a:solidFill>
                <a:latin typeface="微软雅黑 Light" panose="020B0502040204020203" pitchFamily="34" charset="-122"/>
                <a:ea typeface="微软雅黑 Light" panose="020B0502040204020203" pitchFamily="34" charset="-122"/>
              </a:rPr>
              <a:t>VLAN</a:t>
            </a:r>
            <a:r>
              <a:rPr lang="zh-CN" altLang="en-US" sz="2000" b="1" dirty="0">
                <a:solidFill>
                  <a:srgbClr val="FF0000"/>
                </a:solidFill>
                <a:latin typeface="微软雅黑 Light" panose="020B0502040204020203" pitchFamily="34" charset="-122"/>
                <a:ea typeface="微软雅黑 Light" panose="020B0502040204020203" pitchFamily="34" charset="-122"/>
              </a:rPr>
              <a:t>后又要用路由器让他们可以相互通信</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实验室环境介绍</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9" y="752307"/>
            <a:ext cx="2691120"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实验背后的问题</a:t>
              </a:r>
              <a:endParaRPr lang="zh-CN" sz="2400" dirty="0">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430270" y="1542393"/>
            <a:ext cx="3888432" cy="4194931"/>
          </a:xfrm>
          <a:prstGeom prst="rect">
            <a:avLst/>
          </a:prstGeom>
          <a:noFill/>
        </p:spPr>
        <p:txBody>
          <a:bodyPr wrap="square" rtlCol="0">
            <a:spAutoFit/>
          </a:bodyPr>
          <a:lstStyle/>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：为什么要划分子网？</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0000FF"/>
                </a:solidFill>
                <a:latin typeface="微软雅黑 Light" panose="020B0502040204020203" pitchFamily="34" charset="-122"/>
                <a:ea typeface="微软雅黑 Light" panose="020B0502040204020203" pitchFamily="34" charset="-122"/>
              </a:rPr>
              <a:t>A</a:t>
            </a:r>
            <a:r>
              <a:rPr lang="zh-CN" altLang="en-US" sz="2000" b="1" dirty="0">
                <a:solidFill>
                  <a:srgbClr val="0000FF"/>
                </a:solidFill>
                <a:latin typeface="微软雅黑 Light" panose="020B0502040204020203" pitchFamily="34" charset="-122"/>
                <a:ea typeface="微软雅黑 Light" panose="020B0502040204020203" pitchFamily="34" charset="-122"/>
              </a:rPr>
              <a:t>：便于管理</a:t>
            </a:r>
            <a:endParaRPr lang="en-US" altLang="zh-CN" sz="2000" b="1" dirty="0">
              <a:solidFill>
                <a:srgbClr val="0000FF"/>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：为什么划分了子网还要划分</a:t>
            </a:r>
            <a:r>
              <a:rPr lang="en-US" altLang="zh-CN" sz="2000" b="1" dirty="0">
                <a:solidFill>
                  <a:srgbClr val="FF0000"/>
                </a:solidFill>
                <a:latin typeface="微软雅黑 Light" panose="020B0502040204020203" pitchFamily="34" charset="-122"/>
                <a:ea typeface="微软雅黑 Light" panose="020B0502040204020203" pitchFamily="34" charset="-122"/>
              </a:rPr>
              <a:t>VLAN</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0000FF"/>
                </a:solidFill>
                <a:latin typeface="微软雅黑 Light" panose="020B0502040204020203" pitchFamily="34" charset="-122"/>
                <a:ea typeface="微软雅黑 Light" panose="020B0502040204020203" pitchFamily="34" charset="-122"/>
              </a:rPr>
              <a:t>A</a:t>
            </a:r>
            <a:r>
              <a:rPr lang="zh-CN" altLang="en-US" sz="2000" b="1" dirty="0">
                <a:solidFill>
                  <a:srgbClr val="0000FF"/>
                </a:solidFill>
                <a:latin typeface="微软雅黑 Light" panose="020B0502040204020203" pitchFamily="34" charset="-122"/>
                <a:ea typeface="微软雅黑 Light" panose="020B0502040204020203" pitchFamily="34" charset="-122"/>
              </a:rPr>
              <a:t>：子网不能隔离广播</a:t>
            </a:r>
            <a:endParaRPr lang="en-US" altLang="zh-CN" sz="2000" b="1" dirty="0">
              <a:solidFill>
                <a:srgbClr val="0000FF"/>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：为什么划分子网和</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VLAN</a:t>
            </a:r>
            <a:r>
              <a:rPr lang="zh-CN" altLang="en-US" sz="2000" b="1" dirty="0">
                <a:solidFill>
                  <a:srgbClr val="FF0000"/>
                </a:solidFill>
                <a:latin typeface="微软雅黑 Light" panose="020B0502040204020203" pitchFamily="34" charset="-122"/>
                <a:ea typeface="微软雅黑 Light" panose="020B0502040204020203" pitchFamily="34" charset="-122"/>
              </a:rPr>
              <a:t>后又要用路由器</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zh-CN" altLang="en-US" sz="2000" b="1" dirty="0">
                <a:solidFill>
                  <a:srgbClr val="FF0000"/>
                </a:solidFill>
                <a:latin typeface="微软雅黑 Light" panose="020B0502040204020203" pitchFamily="34" charset="-122"/>
                <a:ea typeface="微软雅黑 Light" panose="020B0502040204020203" pitchFamily="34" charset="-122"/>
              </a:rPr>
              <a:t>让他们可以相互通信</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0000FF"/>
                </a:solidFill>
                <a:latin typeface="微软雅黑 Light" panose="020B0502040204020203" pitchFamily="34" charset="-122"/>
                <a:ea typeface="微软雅黑 Light" panose="020B0502040204020203" pitchFamily="34" charset="-122"/>
              </a:rPr>
              <a:t>A</a:t>
            </a:r>
            <a:r>
              <a:rPr lang="zh-CN" altLang="en-US" sz="2000" b="1" dirty="0">
                <a:solidFill>
                  <a:srgbClr val="0000FF"/>
                </a:solidFill>
                <a:latin typeface="微软雅黑 Light" panose="020B0502040204020203" pitchFamily="34" charset="-122"/>
                <a:ea typeface="微软雅黑 Light" panose="020B0502040204020203" pitchFamily="34" charset="-122"/>
              </a:rPr>
              <a:t>：可控</a:t>
            </a:r>
            <a:endParaRPr lang="en-US" altLang="zh-CN" sz="2000" b="1" dirty="0">
              <a:solidFill>
                <a:srgbClr val="0000FF"/>
              </a:solidFill>
              <a:latin typeface="微软雅黑 Light" panose="020B0502040204020203" pitchFamily="34" charset="-122"/>
              <a:ea typeface="微软雅黑 Light" panose="020B0502040204020203" pitchFamily="34" charset="-122"/>
            </a:endParaRPr>
          </a:p>
        </p:txBody>
      </p:sp>
      <p:pic>
        <p:nvPicPr>
          <p:cNvPr id="3074" name="Picture 2" descr="http://image109.360doc.com/DownloadImg/2018/02/2710/125673855_1_20180227102740410"/>
          <p:cNvPicPr>
            <a:picLocks noChangeAspect="1" noChangeArrowheads="1"/>
          </p:cNvPicPr>
          <p:nvPr/>
        </p:nvPicPr>
        <p:blipFill rotWithShape="1">
          <a:blip r:embed="rId1">
            <a:extLst>
              <a:ext uri="{28A0092B-C50C-407E-A947-70E740481C1C}">
                <a14:useLocalDpi xmlns:a14="http://schemas.microsoft.com/office/drawing/2010/main" val="0"/>
              </a:ext>
            </a:extLst>
          </a:blip>
          <a:srcRect l="5468" r="5939" b="18304"/>
          <a:stretch>
            <a:fillRect/>
          </a:stretch>
        </p:blipFill>
        <p:spPr bwMode="auto">
          <a:xfrm>
            <a:off x="3437881" y="3607124"/>
            <a:ext cx="5400601" cy="2630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age109.360doc.com/DownloadImg/2018/02/2710/125673855_2_20180227102740488"/>
          <p:cNvPicPr>
            <a:picLocks noChangeAspect="1" noChangeArrowheads="1"/>
          </p:cNvPicPr>
          <p:nvPr/>
        </p:nvPicPr>
        <p:blipFill rotWithShape="1">
          <a:blip r:embed="rId2">
            <a:extLst>
              <a:ext uri="{28A0092B-C50C-407E-A947-70E740481C1C}">
                <a14:useLocalDpi xmlns:a14="http://schemas.microsoft.com/office/drawing/2010/main" val="0"/>
              </a:ext>
            </a:extLst>
          </a:blip>
          <a:srcRect l="7164" t="10235" r="11188" b="10427"/>
          <a:stretch>
            <a:fillRect/>
          </a:stretch>
        </p:blipFill>
        <p:spPr bwMode="auto">
          <a:xfrm>
            <a:off x="4736131" y="1145806"/>
            <a:ext cx="3888432" cy="2833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idx="1"/>
          </p:nvPr>
        </p:nvSpPr>
        <p:spPr>
          <a:xfrm>
            <a:off x="457200" y="620688"/>
            <a:ext cx="8229600" cy="5622950"/>
          </a:xfrm>
          <a:ln>
            <a:solidFill>
              <a:schemeClr val="accent1">
                <a:lumMod val="75000"/>
              </a:schemeClr>
            </a:solidFill>
          </a:ln>
        </p:spPr>
        <p:txBody>
          <a:bodyPr/>
          <a:lstStyle/>
          <a:p>
            <a:pPr eaLnBrk="1" hangingPunct="1">
              <a:lnSpc>
                <a:spcPct val="150000"/>
              </a:lnSpc>
              <a:defRPr/>
            </a:pPr>
            <a:r>
              <a:rPr lang="zh-CN" altLang="en-US" dirty="0"/>
              <a:t>教学目的</a:t>
            </a:r>
            <a:endParaRPr lang="en-US" altLang="zh-CN" dirty="0"/>
          </a:p>
          <a:p>
            <a:pPr lvl="1" eaLnBrk="1" hangingPunct="1">
              <a:lnSpc>
                <a:spcPct val="150000"/>
              </a:lnSpc>
              <a:defRPr/>
            </a:pPr>
            <a:r>
              <a:rPr lang="zh-CN" altLang="en-US" dirty="0"/>
              <a:t>具备科学思维方法和网络工程设计方法，培养从科学思维到工程思维的转化</a:t>
            </a:r>
            <a:endParaRPr lang="en-US" altLang="zh-CN" dirty="0"/>
          </a:p>
          <a:p>
            <a:pPr lvl="1" eaLnBrk="1" hangingPunct="1">
              <a:lnSpc>
                <a:spcPct val="150000"/>
              </a:lnSpc>
              <a:defRPr/>
            </a:pPr>
            <a:r>
              <a:rPr lang="zh-CN" altLang="en-US" dirty="0"/>
              <a:t>具备良好的工程素养，培养解决复杂工程问题的能力</a:t>
            </a:r>
            <a:endParaRPr lang="en-US" altLang="zh-CN" dirty="0"/>
          </a:p>
          <a:p>
            <a:pPr lvl="1" eaLnBrk="1" hangingPunct="1">
              <a:lnSpc>
                <a:spcPct val="150000"/>
              </a:lnSpc>
              <a:defRPr/>
            </a:pPr>
            <a:r>
              <a:rPr lang="zh-CN" altLang="en-US" dirty="0"/>
              <a:t>具备创新合作能力，培养团队综合素质</a:t>
            </a:r>
            <a:endParaRPr lang="en-US" altLang="zh-CN" dirty="0"/>
          </a:p>
          <a:p>
            <a:pPr lvl="1" eaLnBrk="1" hangingPunct="1">
              <a:lnSpc>
                <a:spcPct val="150000"/>
              </a:lnSpc>
              <a:defRPr/>
            </a:pPr>
            <a:r>
              <a:rPr lang="zh-CN" altLang="en-US" dirty="0"/>
              <a:t>具备从事科学的工作者所必备的品德，培养严谨的科学态度和务实的工作作风</a:t>
            </a:r>
            <a:endParaRPr lang="en-US" altLang="zh-CN" dirty="0"/>
          </a:p>
          <a:p>
            <a:pPr lvl="1" eaLnBrk="1" hangingPunct="1">
              <a:lnSpc>
                <a:spcPct val="150000"/>
              </a:lnSpc>
              <a:defRPr/>
            </a:pPr>
            <a:r>
              <a:rPr lang="zh-CN" altLang="en-US" dirty="0"/>
              <a:t>具备国内外网络工程知识，培养爱国主义教育情怀、民族自豪感和自信心</a:t>
            </a:r>
            <a:endParaRPr lang="en-US" altLang="zh-CN" dirty="0"/>
          </a:p>
        </p:txBody>
      </p:sp>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fld>
            <a:endParaRPr lang="en-US" altLang="zh-CN">
              <a:latin typeface="Garamond" panose="020204040303010108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实验流程</a:t>
            </a:r>
            <a:endParaRPr lang="zh-CN" altLang="en-US" dirty="0"/>
          </a:p>
        </p:txBody>
      </p:sp>
      <p:sp>
        <p:nvSpPr>
          <p:cNvPr id="4" name="日期占位符 3"/>
          <p:cNvSpPr>
            <a:spLocks noGrp="1"/>
          </p:cNvSpPr>
          <p:nvPr>
            <p:ph type="dt" sz="half" idx="10"/>
          </p:nvPr>
        </p:nvSpPr>
        <p:spPr>
          <a:xfrm>
            <a:off x="1411562" y="6370004"/>
            <a:ext cx="2133600" cy="457200"/>
          </a:xfrm>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dirty="0"/>
          </a:p>
        </p:txBody>
      </p:sp>
      <p:sp>
        <p:nvSpPr>
          <p:cNvPr id="10" name="圆角矩形 15"/>
          <p:cNvSpPr/>
          <p:nvPr/>
        </p:nvSpPr>
        <p:spPr bwMode="auto">
          <a:xfrm>
            <a:off x="1763688" y="836473"/>
            <a:ext cx="5400000" cy="720000"/>
          </a:xfrm>
          <a:prstGeom prst="roundRect">
            <a:avLst/>
          </a:prstGeom>
          <a:ln>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用仿真软件</a:t>
            </a:r>
            <a:r>
              <a:rPr lang="en-US" altLang="zh-CN" sz="2400" b="1" dirty="0" err="1">
                <a:latin typeface="微软雅黑" panose="020B0503020204020204" pitchFamily="34" charset="-122"/>
                <a:ea typeface="微软雅黑" panose="020B0503020204020204" pitchFamily="34" charset="-122"/>
              </a:rPr>
              <a:t>eNSP</a:t>
            </a:r>
            <a:r>
              <a:rPr lang="zh-CN" altLang="en-US" sz="2400" b="1" dirty="0">
                <a:latin typeface="微软雅黑" panose="020B0503020204020204" pitchFamily="34" charset="-122"/>
                <a:ea typeface="微软雅黑" panose="020B0503020204020204" pitchFamily="34" charset="-122"/>
              </a:rPr>
              <a:t>画出拓扑图</a:t>
            </a:r>
            <a:endParaRPr lang="zh-CN" altLang="en-US" sz="2400" b="1" dirty="0"/>
          </a:p>
        </p:txBody>
      </p:sp>
      <p:sp>
        <p:nvSpPr>
          <p:cNvPr id="16" name="圆角矩形 15"/>
          <p:cNvSpPr/>
          <p:nvPr/>
        </p:nvSpPr>
        <p:spPr bwMode="auto">
          <a:xfrm>
            <a:off x="1763688" y="1782859"/>
            <a:ext cx="5400000" cy="720000"/>
          </a:xfrm>
          <a:prstGeom prst="roundRect">
            <a:avLst/>
          </a:prstGeom>
          <a:ln>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拓扑图上标注接口和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地址信息</a:t>
            </a:r>
            <a:endParaRPr lang="zh-CN" altLang="en-US" sz="2400" b="1" dirty="0"/>
          </a:p>
        </p:txBody>
      </p:sp>
      <p:sp>
        <p:nvSpPr>
          <p:cNvPr id="18" name="圆角矩形 15"/>
          <p:cNvSpPr/>
          <p:nvPr/>
        </p:nvSpPr>
        <p:spPr bwMode="auto">
          <a:xfrm>
            <a:off x="1763688" y="3618987"/>
            <a:ext cx="5400000" cy="720000"/>
          </a:xfrm>
          <a:prstGeom prst="roundRect">
            <a:avLst/>
          </a:prstGeom>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根据拓扑进行设备连线</a:t>
            </a:r>
            <a:endParaRPr lang="zh-CN" altLang="en-US" sz="2400" b="1" dirty="0"/>
          </a:p>
        </p:txBody>
      </p:sp>
      <p:sp>
        <p:nvSpPr>
          <p:cNvPr id="23" name="圆角矩形 15"/>
          <p:cNvSpPr/>
          <p:nvPr/>
        </p:nvSpPr>
        <p:spPr bwMode="auto">
          <a:xfrm>
            <a:off x="1763688" y="2690207"/>
            <a:ext cx="5400000" cy="720000"/>
          </a:xfrm>
          <a:prstGeom prst="roundRect">
            <a:avLst/>
          </a:prstGeom>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给设备加电</a:t>
            </a:r>
            <a:endParaRPr lang="zh-CN" altLang="en-US" sz="2400" b="1" dirty="0"/>
          </a:p>
        </p:txBody>
      </p:sp>
      <p:sp>
        <p:nvSpPr>
          <p:cNvPr id="26" name="圆角矩形 15"/>
          <p:cNvSpPr/>
          <p:nvPr/>
        </p:nvSpPr>
        <p:spPr bwMode="auto">
          <a:xfrm>
            <a:off x="1763687" y="5441353"/>
            <a:ext cx="5400000" cy="720000"/>
          </a:xfrm>
          <a:prstGeom prst="roundRect">
            <a:avLst/>
          </a:prstGeom>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anose="020B0503020204020204" pitchFamily="34" charset="-122"/>
                <a:ea typeface="微软雅黑" panose="020B0503020204020204" pitchFamily="34" charset="-122"/>
              </a:rPr>
              <a:t>6. </a:t>
            </a:r>
            <a:r>
              <a:rPr lang="zh-CN" altLang="en-US" sz="2400" b="1" dirty="0">
                <a:latin typeface="微软雅黑" panose="020B0503020204020204" pitchFamily="34" charset="-122"/>
                <a:ea typeface="微软雅黑" panose="020B0503020204020204" pitchFamily="34" charset="-122"/>
              </a:rPr>
              <a:t>测试</a:t>
            </a:r>
            <a:endParaRPr lang="zh-CN" altLang="en-US" sz="2400" b="1" dirty="0"/>
          </a:p>
        </p:txBody>
      </p:sp>
      <p:sp>
        <p:nvSpPr>
          <p:cNvPr id="29" name="圆角矩形 15"/>
          <p:cNvSpPr/>
          <p:nvPr/>
        </p:nvSpPr>
        <p:spPr bwMode="auto">
          <a:xfrm>
            <a:off x="1763688" y="4610819"/>
            <a:ext cx="5400000" cy="720000"/>
          </a:xfrm>
          <a:prstGeom prst="roundRect">
            <a:avLst/>
          </a:prstGeom>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anose="020B0503020204020204" pitchFamily="34" charset="-122"/>
                <a:ea typeface="微软雅黑" panose="020B0503020204020204" pitchFamily="34" charset="-122"/>
              </a:rPr>
              <a:t>5. </a:t>
            </a:r>
            <a:r>
              <a:rPr lang="zh-CN" altLang="en-US" sz="2400" b="1" dirty="0">
                <a:latin typeface="微软雅黑" panose="020B0503020204020204" pitchFamily="34" charset="-122"/>
                <a:ea typeface="微软雅黑" panose="020B0503020204020204" pitchFamily="34" charset="-122"/>
              </a:rPr>
              <a:t>连接</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管理</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配置设备</a:t>
            </a:r>
            <a:endParaRPr lang="zh-CN" altLang="en-US" sz="2400" b="1" dirty="0"/>
          </a:p>
        </p:txBody>
      </p:sp>
      <p:sp>
        <p:nvSpPr>
          <p:cNvPr id="2" name="矩形 1"/>
          <p:cNvSpPr/>
          <p:nvPr/>
        </p:nvSpPr>
        <p:spPr>
          <a:xfrm>
            <a:off x="1259632" y="620688"/>
            <a:ext cx="6120680" cy="19589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259632" y="2655608"/>
            <a:ext cx="6120680" cy="37143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81343" y="1092348"/>
            <a:ext cx="461665" cy="614912"/>
          </a:xfrm>
          <a:prstGeom prst="rect">
            <a:avLst/>
          </a:prstGeom>
          <a:noFill/>
        </p:spPr>
        <p:txBody>
          <a:bodyPr vert="eaVert" wrap="none" rtlCol="0">
            <a:spAutoFit/>
          </a:bodyPr>
          <a:lstStyle/>
          <a:p>
            <a:r>
              <a:rPr lang="zh-CN" altLang="en-US" b="1" dirty="0">
                <a:latin typeface="华光综艺_CNKI" panose="02000500000000000000" pitchFamily="2" charset="-122"/>
                <a:ea typeface="华光综艺_CNKI" panose="02000500000000000000" pitchFamily="2" charset="-122"/>
              </a:rPr>
              <a:t>虚拟</a:t>
            </a:r>
            <a:endParaRPr lang="zh-CN" altLang="en-US" b="1" dirty="0">
              <a:latin typeface="华光综艺_CNKI" panose="02000500000000000000" pitchFamily="2" charset="-122"/>
              <a:ea typeface="华光综艺_CNKI" panose="02000500000000000000" pitchFamily="2" charset="-122"/>
            </a:endParaRPr>
          </a:p>
        </p:txBody>
      </p:sp>
      <p:sp>
        <p:nvSpPr>
          <p:cNvPr id="32" name="文本框 31"/>
          <p:cNvSpPr txBox="1"/>
          <p:nvPr/>
        </p:nvSpPr>
        <p:spPr>
          <a:xfrm>
            <a:off x="7873494" y="3772409"/>
            <a:ext cx="461665" cy="1272143"/>
          </a:xfrm>
          <a:prstGeom prst="rect">
            <a:avLst/>
          </a:prstGeom>
          <a:noFill/>
        </p:spPr>
        <p:txBody>
          <a:bodyPr vert="eaVert" wrap="none" rtlCol="0">
            <a:spAutoFit/>
          </a:bodyPr>
          <a:lstStyle/>
          <a:p>
            <a:r>
              <a:rPr lang="zh-CN" altLang="en-US" b="1" dirty="0">
                <a:latin typeface="华光综艺_CNKI" panose="02000500000000000000" pitchFamily="2" charset="-122"/>
                <a:ea typeface="华光综艺_CNKI" panose="02000500000000000000" pitchFamily="2" charset="-122"/>
              </a:rPr>
              <a:t>虚拟</a:t>
            </a:r>
            <a:r>
              <a:rPr lang="en-US" altLang="zh-CN" b="1" dirty="0">
                <a:latin typeface="华光综艺_CNKI" panose="02000500000000000000" pitchFamily="2" charset="-122"/>
                <a:ea typeface="华光综艺_CNKI" panose="02000500000000000000" pitchFamily="2" charset="-122"/>
              </a:rPr>
              <a:t>+</a:t>
            </a:r>
            <a:r>
              <a:rPr lang="zh-CN" altLang="en-US" b="1" dirty="0">
                <a:latin typeface="华光综艺_CNKI" panose="02000500000000000000" pitchFamily="2" charset="-122"/>
                <a:ea typeface="华光综艺_CNKI" panose="02000500000000000000" pitchFamily="2" charset="-122"/>
              </a:rPr>
              <a:t>实物</a:t>
            </a:r>
            <a:endParaRPr lang="zh-CN" altLang="en-US" b="1" dirty="0">
              <a:latin typeface="华光综艺_CNKI" panose="02000500000000000000" pitchFamily="2" charset="-122"/>
              <a:ea typeface="华光综艺_CNKI" panose="02000500000000000000"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实验步骤与操作</a:t>
            </a:r>
            <a:endParaRPr lang="zh-CN" altLang="en-US" sz="5400" b="1"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2" name="标题 1"/>
          <p:cNvSpPr>
            <a:spLocks noGrp="1"/>
          </p:cNvSpPr>
          <p:nvPr>
            <p:ph type="title"/>
          </p:nvPr>
        </p:nvSpPr>
        <p:spPr/>
        <p:txBody>
          <a:bodyPr/>
          <a:lstStyle/>
          <a:p>
            <a:pPr algn="ctr"/>
            <a:r>
              <a:rPr lang="zh-CN" altLang="en-US" dirty="0">
                <a:solidFill>
                  <a:schemeClr val="tx1"/>
                </a:solidFill>
              </a:rPr>
              <a:t>第一阶段</a:t>
            </a:r>
            <a:endParaRPr lang="zh-CN" altLang="en-US"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4851360"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用仿真软件</a:t>
              </a:r>
              <a:r>
                <a:rPr lang="en-US" altLang="zh-CN" sz="2400" b="1" dirty="0" err="1">
                  <a:latin typeface="微软雅黑" panose="020B0503020204020204" pitchFamily="34" charset="-122"/>
                  <a:ea typeface="微软雅黑" panose="020B0503020204020204" pitchFamily="34" charset="-122"/>
                </a:rPr>
                <a:t>eNSP</a:t>
              </a:r>
              <a:r>
                <a:rPr lang="zh-CN" altLang="en-US" sz="2400" b="1" dirty="0">
                  <a:latin typeface="微软雅黑" panose="020B0503020204020204" pitchFamily="34" charset="-122"/>
                  <a:ea typeface="微软雅黑" panose="020B0503020204020204" pitchFamily="34" charset="-122"/>
                </a:rPr>
                <a:t>画出拓扑图</a:t>
              </a:r>
              <a:endParaRPr lang="zh-CN" sz="2400"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1338666" y="1476273"/>
            <a:ext cx="5897630" cy="4597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拓扑图上标注接口和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地址信息</a:t>
              </a:r>
              <a:endParaRPr lang="zh-CN" sz="2400"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755576" y="1545057"/>
            <a:ext cx="7219048" cy="4619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681115" y="1494851"/>
            <a:ext cx="7130333" cy="5199637"/>
          </a:xfrm>
          <a:prstGeom prst="rect">
            <a:avLst/>
          </a:prstGeom>
        </p:spPr>
      </p:pic>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PC</a:t>
              </a:r>
              <a:r>
                <a:rPr lang="zh-CN" altLang="en-US" sz="2400" b="1" dirty="0">
                  <a:latin typeface="微软雅黑" panose="020B0503020204020204" pitchFamily="34" charset="-122"/>
                  <a:ea typeface="微软雅黑" panose="020B0503020204020204" pitchFamily="34" charset="-122"/>
                </a:rPr>
                <a:t>机配置</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CN" sz="2400" dirty="0">
                <a:latin typeface="微软雅黑" panose="020B0503020204020204" pitchFamily="34" charset="-122"/>
                <a:ea typeface="微软雅黑" panose="020B0503020204020204" pitchFamily="34" charset="-122"/>
              </a:endParaRPr>
            </a:p>
          </p:txBody>
        </p:sp>
      </p:grpSp>
      <p:cxnSp>
        <p:nvCxnSpPr>
          <p:cNvPr id="13" name="直接箭头连接符 12"/>
          <p:cNvCxnSpPr/>
          <p:nvPr/>
        </p:nvCxnSpPr>
        <p:spPr>
          <a:xfrm>
            <a:off x="2506031" y="4787085"/>
            <a:ext cx="209945" cy="5760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67335" y="4449263"/>
            <a:ext cx="1338828" cy="369332"/>
          </a:xfrm>
          <a:prstGeom prst="rect">
            <a:avLst/>
          </a:prstGeom>
          <a:noFill/>
        </p:spPr>
        <p:txBody>
          <a:bodyPr wrap="none" rtlCol="0">
            <a:spAutoFit/>
          </a:bodyPr>
          <a:lstStyle/>
          <a:p>
            <a:r>
              <a:rPr lang="zh-CN" altLang="en-US" dirty="0">
                <a:solidFill>
                  <a:srgbClr val="C00000"/>
                </a:solidFill>
              </a:rPr>
              <a:t>②双击设备</a:t>
            </a:r>
            <a:endParaRPr lang="zh-CN" altLang="en-US" dirty="0">
              <a:solidFill>
                <a:srgbClr val="C00000"/>
              </a:solidFill>
            </a:endParaRPr>
          </a:p>
        </p:txBody>
      </p:sp>
      <p:pic>
        <p:nvPicPr>
          <p:cNvPr id="15" name="图片 14"/>
          <p:cNvPicPr>
            <a:picLocks noChangeAspect="1"/>
          </p:cNvPicPr>
          <p:nvPr/>
        </p:nvPicPr>
        <p:blipFill>
          <a:blip r:embed="rId2"/>
          <a:stretch>
            <a:fillRect/>
          </a:stretch>
        </p:blipFill>
        <p:spPr>
          <a:xfrm>
            <a:off x="4035685" y="3244793"/>
            <a:ext cx="4984975" cy="3402038"/>
          </a:xfrm>
          <a:prstGeom prst="rect">
            <a:avLst/>
          </a:prstGeom>
        </p:spPr>
      </p:pic>
      <p:sp>
        <p:nvSpPr>
          <p:cNvPr id="16" name="矩形 15"/>
          <p:cNvSpPr/>
          <p:nvPr/>
        </p:nvSpPr>
        <p:spPr>
          <a:xfrm>
            <a:off x="4395040" y="4400058"/>
            <a:ext cx="4554752" cy="93610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p:nvPr/>
        </p:nvCxnSpPr>
        <p:spPr>
          <a:xfrm flipV="1">
            <a:off x="4860032" y="1988841"/>
            <a:ext cx="360040" cy="4320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246281" y="2417360"/>
            <a:ext cx="1800493" cy="369332"/>
          </a:xfrm>
          <a:prstGeom prst="rect">
            <a:avLst/>
          </a:prstGeom>
          <a:noFill/>
        </p:spPr>
        <p:txBody>
          <a:bodyPr wrap="none" rtlCol="0">
            <a:spAutoFit/>
          </a:bodyPr>
          <a:lstStyle/>
          <a:p>
            <a:r>
              <a:rPr lang="zh-CN" altLang="en-US" dirty="0">
                <a:solidFill>
                  <a:srgbClr val="C00000"/>
                </a:solidFill>
              </a:rPr>
              <a:t>①启动所有设备</a:t>
            </a:r>
            <a:endParaRPr lang="zh-CN" altLang="en-US" dirty="0">
              <a:solidFill>
                <a:srgbClr val="C00000"/>
              </a:solidFill>
            </a:endParaRPr>
          </a:p>
        </p:txBody>
      </p:sp>
      <p:sp>
        <p:nvSpPr>
          <p:cNvPr id="22" name="文本框 21"/>
          <p:cNvSpPr txBox="1"/>
          <p:nvPr/>
        </p:nvSpPr>
        <p:spPr>
          <a:xfrm>
            <a:off x="5558770" y="3964989"/>
            <a:ext cx="2800767" cy="369332"/>
          </a:xfrm>
          <a:prstGeom prst="rect">
            <a:avLst/>
          </a:prstGeom>
          <a:noFill/>
        </p:spPr>
        <p:txBody>
          <a:bodyPr wrap="none" rtlCol="0">
            <a:spAutoFit/>
          </a:bodyPr>
          <a:lstStyle/>
          <a:p>
            <a:r>
              <a:rPr lang="zh-CN" altLang="en-US" dirty="0">
                <a:solidFill>
                  <a:srgbClr val="C00000"/>
                </a:solidFill>
              </a:rPr>
              <a:t>③为每台</a:t>
            </a:r>
            <a:r>
              <a:rPr lang="en-US" altLang="zh-CN" dirty="0">
                <a:solidFill>
                  <a:srgbClr val="C00000"/>
                </a:solidFill>
              </a:rPr>
              <a:t>PC</a:t>
            </a:r>
            <a:r>
              <a:rPr lang="zh-CN" altLang="en-US" dirty="0">
                <a:solidFill>
                  <a:srgbClr val="C00000"/>
                </a:solidFill>
              </a:rPr>
              <a:t>机设置</a:t>
            </a:r>
            <a:r>
              <a:rPr lang="en-US" altLang="zh-CN" dirty="0">
                <a:solidFill>
                  <a:srgbClr val="C00000"/>
                </a:solidFill>
              </a:rPr>
              <a:t>IP</a:t>
            </a:r>
            <a:r>
              <a:rPr lang="zh-CN" altLang="en-US" dirty="0">
                <a:solidFill>
                  <a:srgbClr val="C00000"/>
                </a:solidFill>
              </a:rPr>
              <a:t>地址</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39922" y="71395"/>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第一阶段</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fld>
            <a:endParaRPr lang="en-US" altLang="zh-CN" dirty="0">
              <a:latin typeface="Garamond" panose="02020404030301010803" pitchFamily="18" charset="0"/>
            </a:endParaRPr>
          </a:p>
        </p:txBody>
      </p:sp>
      <p:grpSp>
        <p:nvGrpSpPr>
          <p:cNvPr id="2" name="组合 7"/>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PC1: 192.168.2.2/255.255.255.0</a:t>
              </a:r>
              <a:endParaRPr lang="en-US" altLang="zh-CN" sz="2800" dirty="0">
                <a:solidFill>
                  <a:srgbClr val="003319"/>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PC2: 192.168.3.2/255.255.255.0</a:t>
              </a:r>
              <a:endParaRPr lang="en-US" altLang="zh-CN" sz="2800" dirty="0">
                <a:solidFill>
                  <a:srgbClr val="003319"/>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PC3: 192.168.2.3/255.255.255.0</a:t>
              </a:r>
              <a:endParaRPr lang="en-US" altLang="zh-CN" sz="2800" dirty="0">
                <a:solidFill>
                  <a:srgbClr val="003319"/>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PC4:</a:t>
              </a:r>
              <a:r>
                <a:rPr lang="zh-CN" altLang="en-US" sz="2800" dirty="0">
                  <a:solidFill>
                    <a:srgbClr val="003319"/>
                  </a:solidFill>
                  <a:latin typeface="微软雅黑" panose="020B0503020204020204" pitchFamily="34" charset="-122"/>
                  <a:ea typeface="微软雅黑" panose="020B0503020204020204" pitchFamily="34" charset="-122"/>
                </a:rPr>
                <a:t> </a:t>
              </a:r>
              <a:r>
                <a:rPr lang="en-US" altLang="zh-CN" sz="2800" dirty="0">
                  <a:solidFill>
                    <a:srgbClr val="003319"/>
                  </a:solidFill>
                  <a:latin typeface="微软雅黑" panose="020B0503020204020204" pitchFamily="34" charset="-122"/>
                  <a:ea typeface="微软雅黑" panose="020B0503020204020204" pitchFamily="34" charset="-122"/>
                </a:rPr>
                <a:t>192.168.3.3/255.255.255.0</a:t>
              </a:r>
              <a:endParaRPr lang="en-US" altLang="zh-CN" sz="2800" dirty="0">
                <a:solidFill>
                  <a:srgbClr val="003319"/>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anose="020B0503020204020204" pitchFamily="34" charset="-122"/>
                  <a:ea typeface="微软雅黑" panose="020B0503020204020204" pitchFamily="34" charset="-122"/>
                </a:rPr>
                <a:t>测试</a:t>
              </a:r>
              <a:r>
                <a:rPr lang="en-US" altLang="zh-CN" sz="2800" dirty="0">
                  <a:solidFill>
                    <a:srgbClr val="003319"/>
                  </a:solidFill>
                  <a:latin typeface="微软雅黑" panose="020B0503020204020204" pitchFamily="34" charset="-122"/>
                  <a:ea typeface="微软雅黑" panose="020B0503020204020204" pitchFamily="34" charset="-122"/>
                </a:rPr>
                <a:t>PC1</a:t>
              </a:r>
              <a:r>
                <a:rPr lang="zh-CN" altLang="en-US" sz="2800" dirty="0">
                  <a:solidFill>
                    <a:srgbClr val="003319"/>
                  </a:solidFill>
                  <a:latin typeface="微软雅黑" panose="020B0503020204020204" pitchFamily="34" charset="-122"/>
                  <a:ea typeface="微软雅黑" panose="020B0503020204020204" pitchFamily="34" charset="-122"/>
                </a:rPr>
                <a:t>和</a:t>
              </a:r>
              <a:r>
                <a:rPr lang="en-US" altLang="zh-CN" sz="2800" dirty="0">
                  <a:solidFill>
                    <a:srgbClr val="003319"/>
                  </a:solidFill>
                  <a:latin typeface="微软雅黑" panose="020B0503020204020204" pitchFamily="34" charset="-122"/>
                  <a:ea typeface="微软雅黑" panose="020B0503020204020204" pitchFamily="34" charset="-122"/>
                </a:rPr>
                <a:t>PC2</a:t>
              </a:r>
              <a:r>
                <a:rPr lang="zh-CN" altLang="en-US" sz="2800" dirty="0">
                  <a:solidFill>
                    <a:srgbClr val="003319"/>
                  </a:solidFill>
                  <a:latin typeface="微软雅黑" panose="020B0503020204020204" pitchFamily="34" charset="-122"/>
                  <a:ea typeface="微软雅黑" panose="020B0503020204020204" pitchFamily="34" charset="-122"/>
                </a:rPr>
                <a:t>、</a:t>
              </a:r>
              <a:r>
                <a:rPr lang="en-US" altLang="zh-CN" sz="2800" dirty="0">
                  <a:solidFill>
                    <a:srgbClr val="003319"/>
                  </a:solidFill>
                  <a:latin typeface="微软雅黑" panose="020B0503020204020204" pitchFamily="34" charset="-122"/>
                  <a:ea typeface="微软雅黑" panose="020B0503020204020204" pitchFamily="34" charset="-122"/>
                </a:rPr>
                <a:t>PC3</a:t>
              </a:r>
              <a:r>
                <a:rPr lang="zh-CN" altLang="en-US" sz="2800" dirty="0">
                  <a:solidFill>
                    <a:srgbClr val="003319"/>
                  </a:solidFill>
                  <a:latin typeface="微软雅黑" panose="020B0503020204020204" pitchFamily="34" charset="-122"/>
                  <a:ea typeface="微软雅黑" panose="020B0503020204020204" pitchFamily="34" charset="-122"/>
                </a:rPr>
                <a:t>、</a:t>
              </a:r>
              <a:r>
                <a:rPr lang="en-US" altLang="zh-CN" sz="2800" dirty="0">
                  <a:solidFill>
                    <a:srgbClr val="003319"/>
                  </a:solidFill>
                  <a:latin typeface="微软雅黑" panose="020B0503020204020204" pitchFamily="34" charset="-122"/>
                  <a:ea typeface="微软雅黑" panose="020B0503020204020204" pitchFamily="34" charset="-122"/>
                </a:rPr>
                <a:t>PC4</a:t>
              </a:r>
              <a:r>
                <a:rPr lang="zh-CN" altLang="en-US" sz="2800" dirty="0">
                  <a:solidFill>
                    <a:srgbClr val="003319"/>
                  </a:solidFill>
                  <a:latin typeface="微软雅黑" panose="020B0503020204020204" pitchFamily="34" charset="-122"/>
                  <a:ea typeface="微软雅黑" panose="020B0503020204020204" pitchFamily="34" charset="-122"/>
                </a:rPr>
                <a:t>的连通性</a:t>
              </a:r>
              <a:endParaRPr lang="en-US" altLang="zh-CN" sz="2800" dirty="0">
                <a:solidFill>
                  <a:srgbClr val="003319"/>
                </a:solidFill>
                <a:latin typeface="微软雅黑" panose="020B0503020204020204" pitchFamily="34" charset="-122"/>
                <a:ea typeface="微软雅黑" panose="020B0503020204020204" pitchFamily="34" charset="-122"/>
              </a:endParaRPr>
            </a:p>
            <a:p>
              <a:pPr marL="0" lvl="2">
                <a:lnSpc>
                  <a:spcPct val="150000"/>
                </a:lnSpc>
                <a:spcBef>
                  <a:spcPct val="20000"/>
                </a:spcBef>
                <a:buClr>
                  <a:schemeClr val="tx2"/>
                </a:buClr>
                <a:defRPr/>
              </a:pPr>
              <a:r>
                <a:rPr lang="en-US" altLang="zh-CN" sz="2800" dirty="0">
                  <a:solidFill>
                    <a:srgbClr val="003319"/>
                  </a:solidFill>
                  <a:latin typeface="微软雅黑" panose="020B0503020204020204" pitchFamily="34" charset="-122"/>
                  <a:ea typeface="微软雅黑" panose="020B0503020204020204" pitchFamily="34" charset="-122"/>
                </a:rPr>
                <a:t>     PC1-PC3,  PC2-PC4 ? </a:t>
              </a:r>
              <a:r>
                <a:rPr lang="en-US" altLang="zh-CN" sz="2800" dirty="0">
                  <a:solidFill>
                    <a:srgbClr val="FF0000"/>
                  </a:solidFill>
                  <a:latin typeface="微软雅黑" panose="020B0503020204020204" pitchFamily="34" charset="-122"/>
                  <a:ea typeface="微软雅黑" panose="020B0503020204020204" pitchFamily="34" charset="-122"/>
                </a:rPr>
                <a:t> PC1-PC2, PC3-PC4?</a:t>
              </a:r>
              <a:endParaRPr lang="en-US" altLang="zh-CN" sz="2800" dirty="0">
                <a:solidFill>
                  <a:srgbClr val="FF0000"/>
                </a:solidFill>
                <a:latin typeface="微软雅黑" panose="020B0503020204020204" pitchFamily="34" charset="-122"/>
                <a:ea typeface="微软雅黑" panose="020B0503020204020204" pitchFamily="34" charset="-122"/>
              </a:endParaRPr>
            </a:p>
            <a:p>
              <a:pPr marL="0" lvl="2">
                <a:lnSpc>
                  <a:spcPct val="150000"/>
                </a:lnSpc>
                <a:spcBef>
                  <a:spcPct val="20000"/>
                </a:spcBef>
                <a:buClr>
                  <a:schemeClr val="tx2"/>
                </a:buClr>
                <a:defRPr/>
              </a:pPr>
              <a:endParaRPr lang="en-US" altLang="zh-CN" sz="2800" dirty="0">
                <a:solidFill>
                  <a:srgbClr val="003319"/>
                </a:solidFill>
                <a:latin typeface="微软雅黑" panose="020B0503020204020204" pitchFamily="34" charset="-122"/>
                <a:ea typeface="微软雅黑" panose="020B0503020204020204" pitchFamily="34" charset="-122"/>
              </a:endParaRPr>
            </a:p>
            <a:p>
              <a:pPr eaLnBrk="1" hangingPunct="1">
                <a:lnSpc>
                  <a:spcPct val="150000"/>
                </a:lnSpc>
                <a:defRPr/>
              </a:pP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3" name="组合 8"/>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PC</a:t>
              </a:r>
              <a:r>
                <a:rPr lang="zh-CN" altLang="en-US" sz="2400" b="1" dirty="0">
                  <a:latin typeface="微软雅黑" panose="020B0503020204020204" pitchFamily="34" charset="-122"/>
                  <a:ea typeface="微软雅黑" panose="020B0503020204020204" pitchFamily="34" charset="-122"/>
                </a:rPr>
                <a:t>机配置</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CN" altLang="zh-CN" sz="24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078" y="1530922"/>
            <a:ext cx="9144000" cy="5193571"/>
          </a:xfrm>
          <a:prstGeom prst="rect">
            <a:avLst/>
          </a:prstGeom>
        </p:spPr>
      </p:pic>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测试连通性</a:t>
              </a:r>
              <a:endParaRPr lang="zh-CN" sz="2400" dirty="0">
                <a:latin typeface="微软雅黑" panose="020B0503020204020204" pitchFamily="34" charset="-122"/>
                <a:ea typeface="微软雅黑" panose="020B0503020204020204" pitchFamily="34" charset="-122"/>
              </a:endParaRPr>
            </a:p>
          </p:txBody>
        </p:sp>
      </p:grpSp>
      <p:cxnSp>
        <p:nvCxnSpPr>
          <p:cNvPr id="13" name="直接箭头连接符 12"/>
          <p:cNvCxnSpPr/>
          <p:nvPr/>
        </p:nvCxnSpPr>
        <p:spPr>
          <a:xfrm>
            <a:off x="611560" y="4633929"/>
            <a:ext cx="209945" cy="5760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120631" y="1671590"/>
            <a:ext cx="2262158" cy="369332"/>
          </a:xfrm>
          <a:prstGeom prst="rect">
            <a:avLst/>
          </a:prstGeom>
          <a:noFill/>
        </p:spPr>
        <p:txBody>
          <a:bodyPr wrap="none" rtlCol="0">
            <a:spAutoFit/>
          </a:bodyPr>
          <a:lstStyle/>
          <a:p>
            <a:r>
              <a:rPr lang="zh-CN" altLang="en-US" dirty="0">
                <a:solidFill>
                  <a:srgbClr val="C00000"/>
                </a:solidFill>
              </a:rPr>
              <a:t>②切换到命令行模式</a:t>
            </a:r>
            <a:endParaRPr lang="zh-CN" altLang="en-US" dirty="0">
              <a:solidFill>
                <a:srgbClr val="C00000"/>
              </a:solidFill>
            </a:endParaRPr>
          </a:p>
        </p:txBody>
      </p:sp>
      <p:cxnSp>
        <p:nvCxnSpPr>
          <p:cNvPr id="18" name="直接箭头连接符 17"/>
          <p:cNvCxnSpPr/>
          <p:nvPr/>
        </p:nvCxnSpPr>
        <p:spPr>
          <a:xfrm flipH="1">
            <a:off x="3325272" y="1975176"/>
            <a:ext cx="204641" cy="258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09992" y="4286591"/>
            <a:ext cx="2031325" cy="369332"/>
          </a:xfrm>
          <a:prstGeom prst="rect">
            <a:avLst/>
          </a:prstGeom>
          <a:noFill/>
        </p:spPr>
        <p:txBody>
          <a:bodyPr wrap="none" rtlCol="0">
            <a:spAutoFit/>
          </a:bodyPr>
          <a:lstStyle/>
          <a:p>
            <a:r>
              <a:rPr lang="zh-CN" altLang="en-US" dirty="0">
                <a:solidFill>
                  <a:srgbClr val="C00000"/>
                </a:solidFill>
              </a:rPr>
              <a:t>①所有接口为绿色</a:t>
            </a:r>
            <a:endParaRPr lang="zh-CN" altLang="en-US" dirty="0">
              <a:solidFill>
                <a:srgbClr val="C00000"/>
              </a:solidFill>
            </a:endParaRPr>
          </a:p>
        </p:txBody>
      </p:sp>
      <p:sp>
        <p:nvSpPr>
          <p:cNvPr id="22" name="文本框 21"/>
          <p:cNvSpPr txBox="1"/>
          <p:nvPr/>
        </p:nvSpPr>
        <p:spPr>
          <a:xfrm>
            <a:off x="5292080" y="4005064"/>
            <a:ext cx="3215945" cy="369332"/>
          </a:xfrm>
          <a:prstGeom prst="rect">
            <a:avLst/>
          </a:prstGeom>
          <a:solidFill>
            <a:schemeClr val="bg1"/>
          </a:solidFill>
        </p:spPr>
        <p:txBody>
          <a:bodyPr wrap="none" rtlCol="0">
            <a:spAutoFit/>
          </a:bodyPr>
          <a:lstStyle/>
          <a:p>
            <a:r>
              <a:rPr lang="zh-CN" altLang="en-US" dirty="0">
                <a:solidFill>
                  <a:srgbClr val="C00000"/>
                </a:solidFill>
              </a:rPr>
              <a:t>③</a:t>
            </a:r>
            <a:r>
              <a:rPr lang="en-US" altLang="zh-CN" dirty="0">
                <a:solidFill>
                  <a:srgbClr val="C00000"/>
                </a:solidFill>
              </a:rPr>
              <a:t>ping</a:t>
            </a:r>
            <a:r>
              <a:rPr lang="zh-CN" altLang="en-US" dirty="0">
                <a:solidFill>
                  <a:srgbClr val="C00000"/>
                </a:solidFill>
              </a:rPr>
              <a:t>每一台ＰＣ的ＩＰ地址</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52437" y="1424271"/>
            <a:ext cx="7877175" cy="5467350"/>
          </a:xfrm>
          <a:prstGeom prst="rect">
            <a:avLst/>
          </a:prstGeom>
        </p:spPr>
      </p:pic>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5. </a:t>
              </a:r>
              <a:r>
                <a:rPr lang="zh-CN" altLang="en-US" sz="2400" b="1" dirty="0">
                  <a:latin typeface="微软雅黑" panose="020B0503020204020204" pitchFamily="34" charset="-122"/>
                  <a:ea typeface="微软雅黑" panose="020B0503020204020204" pitchFamily="34" charset="-122"/>
                </a:rPr>
                <a:t>抓包测试</a:t>
              </a:r>
              <a:endParaRPr lang="zh-CN" sz="2400" dirty="0">
                <a:latin typeface="微软雅黑" panose="020B0503020204020204" pitchFamily="34" charset="-122"/>
                <a:ea typeface="微软雅黑" panose="020B0503020204020204" pitchFamily="34" charset="-122"/>
              </a:endParaRPr>
            </a:p>
          </p:txBody>
        </p:sp>
      </p:grpSp>
      <p:cxnSp>
        <p:nvCxnSpPr>
          <p:cNvPr id="13" name="直接箭头连接符 12"/>
          <p:cNvCxnSpPr/>
          <p:nvPr/>
        </p:nvCxnSpPr>
        <p:spPr>
          <a:xfrm>
            <a:off x="1115616" y="4696606"/>
            <a:ext cx="209945" cy="5760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52437" y="2909905"/>
            <a:ext cx="1800493" cy="369332"/>
          </a:xfrm>
          <a:prstGeom prst="rect">
            <a:avLst/>
          </a:prstGeom>
          <a:noFill/>
        </p:spPr>
        <p:txBody>
          <a:bodyPr wrap="none" rtlCol="0">
            <a:spAutoFit/>
          </a:bodyPr>
          <a:lstStyle/>
          <a:p>
            <a:r>
              <a:rPr lang="zh-CN" altLang="en-US" dirty="0">
                <a:solidFill>
                  <a:srgbClr val="C00000"/>
                </a:solidFill>
              </a:rPr>
              <a:t>②右键点击选择</a:t>
            </a:r>
            <a:endParaRPr lang="zh-CN" altLang="en-US" dirty="0">
              <a:solidFill>
                <a:srgbClr val="C00000"/>
              </a:solidFill>
            </a:endParaRPr>
          </a:p>
        </p:txBody>
      </p:sp>
      <p:cxnSp>
        <p:nvCxnSpPr>
          <p:cNvPr id="18" name="直接箭头连接符 17"/>
          <p:cNvCxnSpPr/>
          <p:nvPr/>
        </p:nvCxnSpPr>
        <p:spPr>
          <a:xfrm>
            <a:off x="2076747" y="3273067"/>
            <a:ext cx="310240" cy="1681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09992" y="4286591"/>
            <a:ext cx="1800493" cy="369332"/>
          </a:xfrm>
          <a:prstGeom prst="rect">
            <a:avLst/>
          </a:prstGeom>
          <a:noFill/>
        </p:spPr>
        <p:txBody>
          <a:bodyPr wrap="none" rtlCol="0">
            <a:spAutoFit/>
          </a:bodyPr>
          <a:lstStyle/>
          <a:p>
            <a:r>
              <a:rPr lang="zh-CN" altLang="en-US" dirty="0">
                <a:solidFill>
                  <a:srgbClr val="C00000"/>
                </a:solidFill>
              </a:rPr>
              <a:t>①右键点击选择</a:t>
            </a:r>
            <a:endParaRPr lang="zh-CN" altLang="en-US" dirty="0">
              <a:solidFill>
                <a:srgbClr val="C00000"/>
              </a:solidFill>
            </a:endParaRPr>
          </a:p>
        </p:txBody>
      </p:sp>
      <p:pic>
        <p:nvPicPr>
          <p:cNvPr id="6" name="图片 5"/>
          <p:cNvPicPr>
            <a:picLocks noChangeAspect="1"/>
          </p:cNvPicPr>
          <p:nvPr/>
        </p:nvPicPr>
        <p:blipFill>
          <a:blip r:embed="rId2"/>
          <a:stretch>
            <a:fillRect/>
          </a:stretch>
        </p:blipFill>
        <p:spPr>
          <a:xfrm>
            <a:off x="2589766" y="3429000"/>
            <a:ext cx="2714625" cy="2266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615944"/>
            <a:ext cx="9144000" cy="4921512"/>
          </a:xfrm>
          <a:prstGeom prst="rect">
            <a:avLst/>
          </a:prstGeom>
        </p:spPr>
      </p:pic>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6. </a:t>
              </a:r>
              <a:r>
                <a:rPr lang="zh-CN" altLang="en-US" sz="2400" b="1" dirty="0">
                  <a:latin typeface="微软雅黑" panose="020B0503020204020204" pitchFamily="34" charset="-122"/>
                  <a:ea typeface="微软雅黑" panose="020B0503020204020204" pitchFamily="34" charset="-122"/>
                </a:rPr>
                <a:t>自动打开</a:t>
              </a:r>
              <a:r>
                <a:rPr lang="en-US" altLang="zh-CN" sz="2400" b="1" dirty="0" err="1">
                  <a:latin typeface="微软雅黑" panose="020B0503020204020204" pitchFamily="34" charset="-122"/>
                  <a:ea typeface="微软雅黑" panose="020B0503020204020204" pitchFamily="34" charset="-122"/>
                </a:rPr>
                <a:t>wireshark</a:t>
              </a:r>
              <a:endParaRPr lang="zh-CN" sz="2400" dirty="0">
                <a:latin typeface="微软雅黑" panose="020B0503020204020204" pitchFamily="34" charset="-122"/>
                <a:ea typeface="微软雅黑" panose="020B0503020204020204" pitchFamily="34" charset="-122"/>
              </a:endParaRPr>
            </a:p>
          </p:txBody>
        </p:sp>
      </p:grpSp>
      <p:cxnSp>
        <p:nvCxnSpPr>
          <p:cNvPr id="13" name="直接箭头连接符 12"/>
          <p:cNvCxnSpPr/>
          <p:nvPr/>
        </p:nvCxnSpPr>
        <p:spPr>
          <a:xfrm flipH="1" flipV="1">
            <a:off x="430214" y="2571409"/>
            <a:ext cx="360040" cy="3641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59535" y="2997085"/>
            <a:ext cx="1903085" cy="369332"/>
          </a:xfrm>
          <a:prstGeom prst="rect">
            <a:avLst/>
          </a:prstGeom>
          <a:noFill/>
        </p:spPr>
        <p:txBody>
          <a:bodyPr wrap="none" rtlCol="0">
            <a:spAutoFit/>
          </a:bodyPr>
          <a:lstStyle/>
          <a:p>
            <a:r>
              <a:rPr lang="zh-CN" altLang="en-US" dirty="0">
                <a:solidFill>
                  <a:srgbClr val="C00000"/>
                </a:solidFill>
              </a:rPr>
              <a:t>①过滤出</a:t>
            </a:r>
            <a:r>
              <a:rPr lang="en-US" altLang="zh-CN" dirty="0" err="1">
                <a:solidFill>
                  <a:srgbClr val="C00000"/>
                </a:solidFill>
              </a:rPr>
              <a:t>arp</a:t>
            </a:r>
            <a:r>
              <a:rPr lang="zh-CN" altLang="en-US" dirty="0">
                <a:solidFill>
                  <a:srgbClr val="C00000"/>
                </a:solidFill>
              </a:rPr>
              <a:t>协议</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920232" y="1495257"/>
            <a:ext cx="7223768" cy="5267772"/>
          </a:xfrm>
          <a:prstGeom prst="rect">
            <a:avLst/>
          </a:prstGeom>
        </p:spPr>
      </p:pic>
      <p:pic>
        <p:nvPicPr>
          <p:cNvPr id="6" name="图片 5"/>
          <p:cNvPicPr>
            <a:picLocks noChangeAspect="1"/>
          </p:cNvPicPr>
          <p:nvPr/>
        </p:nvPicPr>
        <p:blipFill>
          <a:blip r:embed="rId2"/>
          <a:stretch>
            <a:fillRect/>
          </a:stretch>
        </p:blipFill>
        <p:spPr>
          <a:xfrm>
            <a:off x="10344" y="2623077"/>
            <a:ext cx="5733826" cy="3913097"/>
          </a:xfrm>
          <a:prstGeom prst="rect">
            <a:avLst/>
          </a:prstGeom>
        </p:spPr>
      </p:pic>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PC4 ping </a:t>
              </a:r>
              <a:r>
                <a:rPr lang="zh-CN" altLang="en-US" sz="2400" b="1" dirty="0">
                  <a:latin typeface="微软雅黑" panose="020B0503020204020204" pitchFamily="34" charset="-122"/>
                  <a:ea typeface="微软雅黑" panose="020B0503020204020204" pitchFamily="34" charset="-122"/>
                </a:rPr>
                <a:t>其它</a:t>
              </a:r>
              <a:r>
                <a:rPr lang="en-US" altLang="zh-CN" sz="2400" b="1" dirty="0">
                  <a:latin typeface="微软雅黑" panose="020B0503020204020204" pitchFamily="34" charset="-122"/>
                  <a:ea typeface="微软雅黑" panose="020B0503020204020204" pitchFamily="34" charset="-122"/>
                </a:rPr>
                <a:t>PC</a:t>
              </a:r>
              <a:r>
                <a:rPr lang="zh-CN" altLang="en-US" sz="2400" b="1" dirty="0">
                  <a:latin typeface="微软雅黑" panose="020B0503020204020204" pitchFamily="34" charset="-122"/>
                  <a:ea typeface="微软雅黑" panose="020B0503020204020204" pitchFamily="34" charset="-122"/>
                </a:rPr>
                <a:t>机</a:t>
              </a:r>
              <a:r>
                <a:rPr lang="en-US" altLang="zh-CN" sz="2400" b="1" dirty="0">
                  <a:latin typeface="微软雅黑" panose="020B0503020204020204" pitchFamily="34" charset="-122"/>
                  <a:ea typeface="微软雅黑" panose="020B0503020204020204" pitchFamily="34" charset="-122"/>
                </a:rPr>
                <a:t> </a:t>
              </a:r>
              <a:endParaRPr lang="zh-CN" sz="2400" dirty="0">
                <a:latin typeface="微软雅黑" panose="020B0503020204020204" pitchFamily="34" charset="-122"/>
                <a:ea typeface="微软雅黑" panose="020B0503020204020204" pitchFamily="34" charset="-122"/>
              </a:endParaRPr>
            </a:p>
          </p:txBody>
        </p:sp>
      </p:grpSp>
      <p:cxnSp>
        <p:nvCxnSpPr>
          <p:cNvPr id="13" name="直接箭头连接符 12"/>
          <p:cNvCxnSpPr/>
          <p:nvPr/>
        </p:nvCxnSpPr>
        <p:spPr>
          <a:xfrm flipH="1">
            <a:off x="7596336" y="5393591"/>
            <a:ext cx="576064" cy="3396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217936" y="2181495"/>
            <a:ext cx="2262158" cy="369332"/>
          </a:xfrm>
          <a:prstGeom prst="rect">
            <a:avLst/>
          </a:prstGeom>
          <a:noFill/>
        </p:spPr>
        <p:txBody>
          <a:bodyPr wrap="none" rtlCol="0">
            <a:spAutoFit/>
          </a:bodyPr>
          <a:lstStyle/>
          <a:p>
            <a:r>
              <a:rPr lang="zh-CN" altLang="en-US" dirty="0">
                <a:solidFill>
                  <a:srgbClr val="C00000"/>
                </a:solidFill>
              </a:rPr>
              <a:t>②切换到命令行模式</a:t>
            </a:r>
            <a:endParaRPr lang="zh-CN" altLang="en-US" dirty="0">
              <a:solidFill>
                <a:srgbClr val="C00000"/>
              </a:solidFill>
            </a:endParaRPr>
          </a:p>
        </p:txBody>
      </p:sp>
      <p:cxnSp>
        <p:nvCxnSpPr>
          <p:cNvPr id="18" name="直接箭头连接符 17"/>
          <p:cNvCxnSpPr/>
          <p:nvPr/>
        </p:nvCxnSpPr>
        <p:spPr>
          <a:xfrm flipH="1">
            <a:off x="1115616" y="2646564"/>
            <a:ext cx="204641" cy="258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243763" y="4878428"/>
            <a:ext cx="1326004" cy="369332"/>
          </a:xfrm>
          <a:prstGeom prst="rect">
            <a:avLst/>
          </a:prstGeom>
          <a:noFill/>
        </p:spPr>
        <p:txBody>
          <a:bodyPr wrap="none" rtlCol="0">
            <a:spAutoFit/>
          </a:bodyPr>
          <a:lstStyle/>
          <a:p>
            <a:r>
              <a:rPr lang="zh-CN" altLang="en-US" dirty="0">
                <a:solidFill>
                  <a:srgbClr val="C00000"/>
                </a:solidFill>
              </a:rPr>
              <a:t>①双击</a:t>
            </a:r>
            <a:r>
              <a:rPr lang="en-US" altLang="zh-CN" dirty="0">
                <a:solidFill>
                  <a:srgbClr val="C00000"/>
                </a:solidFill>
              </a:rPr>
              <a:t>PC4</a:t>
            </a:r>
            <a:endParaRPr lang="zh-CN" altLang="en-US" dirty="0">
              <a:solidFill>
                <a:srgbClr val="C00000"/>
              </a:solidFill>
            </a:endParaRPr>
          </a:p>
        </p:txBody>
      </p:sp>
      <p:sp>
        <p:nvSpPr>
          <p:cNvPr id="22" name="文本框 21"/>
          <p:cNvSpPr txBox="1"/>
          <p:nvPr/>
        </p:nvSpPr>
        <p:spPr>
          <a:xfrm>
            <a:off x="2648813" y="4259359"/>
            <a:ext cx="3215945" cy="369332"/>
          </a:xfrm>
          <a:prstGeom prst="rect">
            <a:avLst/>
          </a:prstGeom>
          <a:solidFill>
            <a:schemeClr val="bg1"/>
          </a:solidFill>
        </p:spPr>
        <p:txBody>
          <a:bodyPr wrap="none" rtlCol="0">
            <a:spAutoFit/>
          </a:bodyPr>
          <a:lstStyle/>
          <a:p>
            <a:r>
              <a:rPr lang="zh-CN" altLang="en-US" dirty="0">
                <a:solidFill>
                  <a:srgbClr val="C00000"/>
                </a:solidFill>
              </a:rPr>
              <a:t>③</a:t>
            </a:r>
            <a:r>
              <a:rPr lang="en-US" altLang="zh-CN" dirty="0">
                <a:solidFill>
                  <a:srgbClr val="C00000"/>
                </a:solidFill>
              </a:rPr>
              <a:t>ping</a:t>
            </a:r>
            <a:r>
              <a:rPr lang="zh-CN" altLang="en-US" dirty="0">
                <a:solidFill>
                  <a:srgbClr val="C00000"/>
                </a:solidFill>
              </a:rPr>
              <a:t>每一台ＰＣ的ＩＰ地址</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idx="1"/>
          </p:nvPr>
        </p:nvSpPr>
        <p:spPr>
          <a:xfrm>
            <a:off x="457200" y="620688"/>
            <a:ext cx="8229600" cy="3888432"/>
          </a:xfrm>
          <a:ln>
            <a:solidFill>
              <a:schemeClr val="accent1">
                <a:lumMod val="75000"/>
              </a:schemeClr>
            </a:solidFill>
          </a:ln>
        </p:spPr>
        <p:txBody>
          <a:bodyPr/>
          <a:lstStyle/>
          <a:p>
            <a:pPr eaLnBrk="1" hangingPunct="1">
              <a:lnSpc>
                <a:spcPct val="150000"/>
              </a:lnSpc>
              <a:defRPr/>
            </a:pPr>
            <a:r>
              <a:rPr lang="zh-CN" altLang="en-US" sz="2400" dirty="0"/>
              <a:t>实验目标</a:t>
            </a:r>
            <a:endParaRPr lang="en-US" altLang="zh-CN" sz="2400" dirty="0"/>
          </a:p>
          <a:p>
            <a:pPr lvl="1" eaLnBrk="1" hangingPunct="1">
              <a:lnSpc>
                <a:spcPct val="150000"/>
              </a:lnSpc>
              <a:defRPr/>
            </a:pPr>
            <a:r>
              <a:rPr lang="zh-CN" altLang="en-US" sz="2000" dirty="0"/>
              <a:t>了解</a:t>
            </a:r>
            <a:r>
              <a:rPr lang="en-US" altLang="zh-CN" sz="2000" dirty="0"/>
              <a:t>IP</a:t>
            </a:r>
            <a:r>
              <a:rPr lang="zh-CN" altLang="en-US" sz="2000" dirty="0"/>
              <a:t>协议、网络层协议和数据链路层协议的工作原理及机制</a:t>
            </a:r>
            <a:endParaRPr lang="zh-CN" altLang="en-US" sz="2000" dirty="0"/>
          </a:p>
          <a:p>
            <a:pPr lvl="1" eaLnBrk="1" hangingPunct="1">
              <a:lnSpc>
                <a:spcPct val="150000"/>
              </a:lnSpc>
              <a:defRPr/>
            </a:pPr>
            <a:r>
              <a:rPr lang="zh-CN" altLang="en-US" sz="2000" dirty="0"/>
              <a:t>掌握</a:t>
            </a:r>
            <a:r>
              <a:rPr lang="en-US" altLang="zh-CN" sz="2000" dirty="0"/>
              <a:t>IP</a:t>
            </a:r>
            <a:r>
              <a:rPr lang="zh-CN" altLang="en-US" sz="2000" dirty="0"/>
              <a:t>地址的规划方法</a:t>
            </a:r>
            <a:endParaRPr lang="zh-CN" altLang="en-US" sz="2000" dirty="0"/>
          </a:p>
          <a:p>
            <a:pPr lvl="1" eaLnBrk="1" hangingPunct="1">
              <a:lnSpc>
                <a:spcPct val="150000"/>
              </a:lnSpc>
              <a:defRPr/>
            </a:pPr>
            <a:r>
              <a:rPr lang="zh-CN" altLang="en-US" sz="2000" dirty="0"/>
              <a:t>掌握路由协议的配置方法</a:t>
            </a:r>
            <a:endParaRPr lang="zh-CN" altLang="en-US" sz="2000" dirty="0"/>
          </a:p>
          <a:p>
            <a:pPr lvl="1" eaLnBrk="1" hangingPunct="1">
              <a:lnSpc>
                <a:spcPct val="150000"/>
              </a:lnSpc>
              <a:defRPr/>
            </a:pPr>
            <a:r>
              <a:rPr lang="zh-CN" altLang="en-US" sz="2000" dirty="0"/>
              <a:t>掌握路由器及二</a:t>
            </a:r>
            <a:r>
              <a:rPr lang="en-US" altLang="zh-CN" sz="2000" dirty="0"/>
              <a:t>/</a:t>
            </a:r>
            <a:r>
              <a:rPr lang="zh-CN" altLang="en-US" sz="2000" dirty="0"/>
              <a:t>三层交换机的配置方法</a:t>
            </a:r>
            <a:endParaRPr lang="zh-CN" altLang="en-US" sz="2000" dirty="0"/>
          </a:p>
          <a:p>
            <a:pPr lvl="1" eaLnBrk="1" hangingPunct="1">
              <a:lnSpc>
                <a:spcPct val="150000"/>
              </a:lnSpc>
              <a:defRPr/>
            </a:pPr>
            <a:r>
              <a:rPr lang="zh-CN" altLang="en-US" sz="2000" dirty="0"/>
              <a:t>了解</a:t>
            </a:r>
            <a:r>
              <a:rPr lang="en-US" altLang="zh-CN" sz="2000" dirty="0"/>
              <a:t>VLAN</a:t>
            </a:r>
            <a:r>
              <a:rPr lang="zh-CN" altLang="en-US" sz="2000" dirty="0"/>
              <a:t>的划分原理</a:t>
            </a:r>
            <a:endParaRPr lang="zh-CN" altLang="en-US" sz="2000" dirty="0"/>
          </a:p>
          <a:p>
            <a:pPr lvl="1" eaLnBrk="1" hangingPunct="1">
              <a:lnSpc>
                <a:spcPct val="150000"/>
              </a:lnSpc>
              <a:defRPr/>
            </a:pPr>
            <a:r>
              <a:rPr lang="zh-CN" altLang="en-US" sz="2000" dirty="0"/>
              <a:t>掌握访问控制的配置方法</a:t>
            </a:r>
            <a:endParaRPr lang="zh-CN" altLang="en-US" sz="2000" dirty="0"/>
          </a:p>
        </p:txBody>
      </p:sp>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fld>
            <a:endParaRPr lang="en-US" altLang="zh-CN">
              <a:latin typeface="Garamond" panose="02020404030301010803" pitchFamily="18" charset="0"/>
            </a:endParaRPr>
          </a:p>
        </p:txBody>
      </p:sp>
      <p:sp>
        <p:nvSpPr>
          <p:cNvPr id="7" name="Rectangle 3"/>
          <p:cNvSpPr txBox="1">
            <a:spLocks noChangeArrowheads="1"/>
          </p:cNvSpPr>
          <p:nvPr/>
        </p:nvSpPr>
        <p:spPr bwMode="auto">
          <a:xfrm>
            <a:off x="457200" y="4676302"/>
            <a:ext cx="8229600" cy="1416994"/>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2800">
                <a:solidFill>
                  <a:srgbClr val="003319"/>
                </a:solidFill>
                <a:latin typeface="微软雅黑" panose="020B0503020204020204" pitchFamily="34" charset="-122"/>
                <a:ea typeface="微软雅黑" panose="020B0503020204020204" pitchFamily="34" charset="-122"/>
                <a:cs typeface="+mn-cs"/>
              </a:defRPr>
            </a:lvl1pPr>
            <a:lvl2pPr marL="669925" indent="-325755"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rgbClr val="333399"/>
                </a:solidFill>
                <a:latin typeface="微软雅黑" panose="020B0503020204020204" pitchFamily="34" charset="-122"/>
                <a:ea typeface="微软雅黑" panose="020B0503020204020204" pitchFamily="34" charset="-122"/>
              </a:defRPr>
            </a:lvl2pPr>
            <a:lvl3pPr marL="1022350" indent="-351155"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chemeClr val="tx1"/>
                </a:solidFill>
                <a:latin typeface="微软雅黑" panose="020B0503020204020204" pitchFamily="34" charset="-122"/>
                <a:ea typeface="微软雅黑" panose="020B0503020204020204" pitchFamily="34" charset="-122"/>
              </a:defRPr>
            </a:lvl3pPr>
            <a:lvl4pPr marL="1339850" indent="-316230"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997300"/>
                </a:solidFill>
                <a:latin typeface="微软雅黑" panose="020B0503020204020204" pitchFamily="34" charset="-122"/>
                <a:ea typeface="微软雅黑" panose="020B0503020204020204" pitchFamily="34" charset="-122"/>
              </a:defRPr>
            </a:lvl4pPr>
            <a:lvl5pPr marL="1681480"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1800">
                <a:solidFill>
                  <a:srgbClr val="C00000"/>
                </a:solidFill>
                <a:latin typeface="微软雅黑" panose="020B0503020204020204" pitchFamily="34" charset="-122"/>
                <a:ea typeface="微软雅黑" panose="020B0503020204020204" pitchFamily="34" charset="-122"/>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lnSpc>
                <a:spcPct val="150000"/>
              </a:lnSpc>
              <a:defRPr/>
            </a:pPr>
            <a:r>
              <a:rPr lang="zh-CN" altLang="en-US" sz="2400" kern="0" dirty="0"/>
              <a:t>实验环境</a:t>
            </a:r>
            <a:endParaRPr lang="en-US" altLang="zh-CN" sz="2400" kern="0" dirty="0"/>
          </a:p>
          <a:p>
            <a:pPr lvl="1" eaLnBrk="1" hangingPunct="1">
              <a:lnSpc>
                <a:spcPct val="150000"/>
              </a:lnSpc>
              <a:defRPr/>
            </a:pPr>
            <a:r>
              <a:rPr lang="zh-CN" altLang="en-US" sz="2000" kern="0" dirty="0"/>
              <a:t>华为仿真软件</a:t>
            </a:r>
            <a:r>
              <a:rPr lang="en-US" altLang="zh-CN" sz="2000" kern="0" dirty="0" err="1"/>
              <a:t>eNSP</a:t>
            </a:r>
            <a:r>
              <a:rPr lang="en-US" altLang="zh-CN" sz="2000" kern="0" dirty="0"/>
              <a:t>+</a:t>
            </a:r>
            <a:r>
              <a:rPr lang="zh-CN" altLang="en-US" sz="2000" kern="0" dirty="0"/>
              <a:t>华为网络真实设备</a:t>
            </a:r>
            <a:endParaRPr lang="zh-CN" altLang="en-US" sz="2000" kern="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38838" y="3817858"/>
            <a:ext cx="9123809" cy="2466667"/>
          </a:xfrm>
          <a:prstGeom prst="rect">
            <a:avLst/>
          </a:prstGeom>
        </p:spPr>
      </p:pic>
      <p:pic>
        <p:nvPicPr>
          <p:cNvPr id="12" name="图片 11"/>
          <p:cNvPicPr>
            <a:picLocks noChangeAspect="1"/>
          </p:cNvPicPr>
          <p:nvPr/>
        </p:nvPicPr>
        <p:blipFill>
          <a:blip r:embed="rId2"/>
          <a:stretch>
            <a:fillRect/>
          </a:stretch>
        </p:blipFill>
        <p:spPr>
          <a:xfrm>
            <a:off x="33905" y="1568431"/>
            <a:ext cx="9076190" cy="2323809"/>
          </a:xfrm>
          <a:prstGeom prst="rect">
            <a:avLst/>
          </a:prstGeom>
        </p:spPr>
      </p:pic>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8.Wireshark</a:t>
              </a:r>
              <a:r>
                <a:rPr lang="zh-CN" altLang="en-US" sz="2400" b="1" dirty="0">
                  <a:latin typeface="微软雅黑" panose="020B0503020204020204" pitchFamily="34" charset="-122"/>
                  <a:ea typeface="微软雅黑" panose="020B0503020204020204" pitchFamily="34" charset="-122"/>
                </a:rPr>
                <a:t>查看抓包情况</a:t>
              </a:r>
              <a:endParaRPr lang="zh-CN" sz="2400" dirty="0">
                <a:latin typeface="微软雅黑" panose="020B0503020204020204" pitchFamily="34" charset="-122"/>
                <a:ea typeface="微软雅黑" panose="020B0503020204020204" pitchFamily="34" charset="-122"/>
              </a:endParaRPr>
            </a:p>
          </p:txBody>
        </p:sp>
      </p:grpSp>
      <p:cxnSp>
        <p:nvCxnSpPr>
          <p:cNvPr id="13" name="直接箭头连接符 12"/>
          <p:cNvCxnSpPr/>
          <p:nvPr/>
        </p:nvCxnSpPr>
        <p:spPr>
          <a:xfrm flipH="1">
            <a:off x="7092280" y="4347010"/>
            <a:ext cx="310191" cy="2864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640666" y="3969831"/>
            <a:ext cx="2621230" cy="369332"/>
          </a:xfrm>
          <a:prstGeom prst="rect">
            <a:avLst/>
          </a:prstGeom>
          <a:noFill/>
        </p:spPr>
        <p:txBody>
          <a:bodyPr wrap="none" rtlCol="0">
            <a:spAutoFit/>
          </a:bodyPr>
          <a:lstStyle/>
          <a:p>
            <a:r>
              <a:rPr lang="zh-CN" altLang="en-US" dirty="0">
                <a:solidFill>
                  <a:srgbClr val="C00000"/>
                </a:solidFill>
              </a:rPr>
              <a:t>②交换机</a:t>
            </a:r>
            <a:r>
              <a:rPr lang="en-US" altLang="zh-CN" dirty="0">
                <a:solidFill>
                  <a:srgbClr val="C00000"/>
                </a:solidFill>
              </a:rPr>
              <a:t>1</a:t>
            </a:r>
            <a:r>
              <a:rPr lang="zh-CN" altLang="en-US" dirty="0">
                <a:solidFill>
                  <a:srgbClr val="C00000"/>
                </a:solidFill>
              </a:rPr>
              <a:t>上的抓包情况</a:t>
            </a:r>
            <a:endParaRPr lang="zh-CN" altLang="en-US" dirty="0">
              <a:solidFill>
                <a:srgbClr val="C00000"/>
              </a:solidFill>
            </a:endParaRPr>
          </a:p>
        </p:txBody>
      </p:sp>
      <p:cxnSp>
        <p:nvCxnSpPr>
          <p:cNvPr id="18" name="直接箭头连接符 17"/>
          <p:cNvCxnSpPr/>
          <p:nvPr/>
        </p:nvCxnSpPr>
        <p:spPr>
          <a:xfrm flipH="1">
            <a:off x="7361744" y="2107526"/>
            <a:ext cx="204641" cy="258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80761" y="1700808"/>
            <a:ext cx="2249334" cy="369332"/>
          </a:xfrm>
          <a:prstGeom prst="rect">
            <a:avLst/>
          </a:prstGeom>
          <a:noFill/>
        </p:spPr>
        <p:txBody>
          <a:bodyPr wrap="none" rtlCol="0">
            <a:spAutoFit/>
          </a:bodyPr>
          <a:lstStyle/>
          <a:p>
            <a:r>
              <a:rPr lang="zh-CN" altLang="en-US" dirty="0">
                <a:solidFill>
                  <a:srgbClr val="C00000"/>
                </a:solidFill>
              </a:rPr>
              <a:t>①</a:t>
            </a:r>
            <a:r>
              <a:rPr lang="en-US" altLang="zh-CN" dirty="0">
                <a:solidFill>
                  <a:srgbClr val="C00000"/>
                </a:solidFill>
              </a:rPr>
              <a:t>PC1</a:t>
            </a:r>
            <a:r>
              <a:rPr lang="zh-CN" altLang="en-US" dirty="0">
                <a:solidFill>
                  <a:srgbClr val="C00000"/>
                </a:solidFill>
              </a:rPr>
              <a:t>上的抓包情况</a:t>
            </a:r>
            <a:endParaRPr lang="zh-CN" altLang="en-US" dirty="0">
              <a:solidFill>
                <a:srgbClr val="C00000"/>
              </a:solidFill>
            </a:endParaRPr>
          </a:p>
        </p:txBody>
      </p:sp>
      <p:sp>
        <p:nvSpPr>
          <p:cNvPr id="19" name="文本框 18"/>
          <p:cNvSpPr txBox="1"/>
          <p:nvPr/>
        </p:nvSpPr>
        <p:spPr>
          <a:xfrm>
            <a:off x="0" y="6253677"/>
            <a:ext cx="9076191" cy="646331"/>
          </a:xfrm>
          <a:prstGeom prst="rect">
            <a:avLst/>
          </a:prstGeom>
          <a:noFill/>
        </p:spPr>
        <p:txBody>
          <a:bodyPr wrap="square" rtlCol="0">
            <a:spAutoFit/>
          </a:bodyPr>
          <a:lstStyle/>
          <a:p>
            <a:r>
              <a:rPr lang="zh-CN" altLang="en-US" dirty="0">
                <a:solidFill>
                  <a:srgbClr val="C00000"/>
                </a:solidFill>
              </a:rPr>
              <a:t>结论：</a:t>
            </a:r>
            <a:r>
              <a:rPr lang="en-US" altLang="zh-CN" dirty="0">
                <a:solidFill>
                  <a:srgbClr val="C00000"/>
                </a:solidFill>
              </a:rPr>
              <a:t>PC1</a:t>
            </a:r>
            <a:r>
              <a:rPr lang="zh-CN" altLang="en-US" dirty="0">
                <a:solidFill>
                  <a:srgbClr val="C00000"/>
                </a:solidFill>
              </a:rPr>
              <a:t>上收到</a:t>
            </a:r>
            <a:r>
              <a:rPr lang="en-US" altLang="zh-CN" dirty="0">
                <a:solidFill>
                  <a:srgbClr val="C00000"/>
                </a:solidFill>
              </a:rPr>
              <a:t>PC4</a:t>
            </a:r>
            <a:r>
              <a:rPr lang="zh-CN" altLang="en-US" dirty="0">
                <a:solidFill>
                  <a:srgbClr val="C00000"/>
                </a:solidFill>
              </a:rPr>
              <a:t>发出来的广播消息。连接在局域网中的不同子网能收到彼此的广播。交换机</a:t>
            </a:r>
            <a:r>
              <a:rPr lang="en-US" altLang="zh-CN" dirty="0">
                <a:solidFill>
                  <a:srgbClr val="C00000"/>
                </a:solidFill>
              </a:rPr>
              <a:t>1</a:t>
            </a:r>
            <a:r>
              <a:rPr lang="zh-CN" altLang="en-US" dirty="0">
                <a:solidFill>
                  <a:srgbClr val="C00000"/>
                </a:solidFill>
              </a:rPr>
              <a:t>向</a:t>
            </a:r>
            <a:r>
              <a:rPr lang="en-US" altLang="zh-CN" dirty="0">
                <a:solidFill>
                  <a:srgbClr val="C00000"/>
                </a:solidFill>
              </a:rPr>
              <a:t>PC1</a:t>
            </a:r>
            <a:r>
              <a:rPr lang="zh-CN" altLang="en-US" dirty="0">
                <a:solidFill>
                  <a:srgbClr val="C00000"/>
                </a:solidFill>
              </a:rPr>
              <a:t>（子网</a:t>
            </a:r>
            <a:r>
              <a:rPr lang="en-US" altLang="zh-CN" dirty="0">
                <a:solidFill>
                  <a:srgbClr val="C00000"/>
                </a:solidFill>
              </a:rPr>
              <a:t>1</a:t>
            </a:r>
            <a:r>
              <a:rPr lang="zh-CN" altLang="en-US" dirty="0">
                <a:solidFill>
                  <a:srgbClr val="C00000"/>
                </a:solidFill>
              </a:rPr>
              <a:t>）转发了</a:t>
            </a:r>
            <a:r>
              <a:rPr lang="en-US" altLang="zh-CN" dirty="0">
                <a:solidFill>
                  <a:srgbClr val="C00000"/>
                </a:solidFill>
              </a:rPr>
              <a:t>PC4</a:t>
            </a:r>
            <a:r>
              <a:rPr lang="zh-CN" altLang="en-US" dirty="0">
                <a:solidFill>
                  <a:srgbClr val="C00000"/>
                </a:solidFill>
              </a:rPr>
              <a:t>（子网</a:t>
            </a:r>
            <a:r>
              <a:rPr lang="en-US" altLang="zh-CN" dirty="0">
                <a:solidFill>
                  <a:srgbClr val="C00000"/>
                </a:solidFill>
              </a:rPr>
              <a:t>2</a:t>
            </a:r>
            <a:r>
              <a:rPr lang="zh-CN" altLang="en-US" dirty="0">
                <a:solidFill>
                  <a:srgbClr val="C00000"/>
                </a:solidFill>
              </a:rPr>
              <a:t>）发的广播信息</a:t>
            </a:r>
            <a:endParaRPr lang="zh-CN" altLang="en-US" dirty="0">
              <a:solidFill>
                <a:srgbClr val="C00000"/>
              </a:solidFill>
            </a:endParaRPr>
          </a:p>
        </p:txBody>
      </p:sp>
      <p:sp>
        <p:nvSpPr>
          <p:cNvPr id="20" name="矩形 19"/>
          <p:cNvSpPr/>
          <p:nvPr/>
        </p:nvSpPr>
        <p:spPr>
          <a:xfrm>
            <a:off x="6732240" y="620688"/>
            <a:ext cx="1872208" cy="91035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rPr>
              <a:t>问题：为什么没有收到</a:t>
            </a:r>
            <a:r>
              <a:rPr lang="en-US" altLang="zh-CN" dirty="0" err="1">
                <a:solidFill>
                  <a:srgbClr val="C00000"/>
                </a:solidFill>
              </a:rPr>
              <a:t>arp</a:t>
            </a:r>
            <a:r>
              <a:rPr lang="en-US" altLang="zh-CN" dirty="0">
                <a:solidFill>
                  <a:srgbClr val="C00000"/>
                </a:solidFill>
              </a:rPr>
              <a:t> PC1</a:t>
            </a:r>
            <a:r>
              <a:rPr lang="zh-CN" altLang="en-US" dirty="0">
                <a:solidFill>
                  <a:srgbClr val="C00000"/>
                </a:solidFill>
              </a:rPr>
              <a:t>和</a:t>
            </a:r>
            <a:r>
              <a:rPr lang="en-US" altLang="zh-CN" dirty="0">
                <a:solidFill>
                  <a:srgbClr val="C00000"/>
                </a:solidFill>
              </a:rPr>
              <a:t>PC3</a:t>
            </a:r>
            <a:r>
              <a:rPr lang="zh-CN" altLang="en-US" dirty="0">
                <a:solidFill>
                  <a:srgbClr val="C00000"/>
                </a:solidFill>
              </a:rPr>
              <a:t>的广播</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9512" y="1368100"/>
            <a:ext cx="8571428" cy="5047619"/>
          </a:xfrm>
          <a:prstGeom prst="rect">
            <a:avLst/>
          </a:prstGeom>
        </p:spPr>
      </p:pic>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进入交换机配置</a:t>
              </a:r>
              <a:r>
                <a:rPr lang="en-US" altLang="zh-CN" sz="2400" b="1" dirty="0">
                  <a:latin typeface="微软雅黑" panose="020B0503020204020204" pitchFamily="34" charset="-122"/>
                  <a:ea typeface="微软雅黑" panose="020B0503020204020204" pitchFamily="34" charset="-122"/>
                </a:rPr>
                <a:t>VLAN</a:t>
              </a:r>
              <a:endParaRPr lang="zh-CN" sz="2400" dirty="0">
                <a:latin typeface="微软雅黑" panose="020B0503020204020204" pitchFamily="34" charset="-122"/>
                <a:ea typeface="微软雅黑" panose="020B0503020204020204" pitchFamily="34" charset="-122"/>
              </a:endParaRPr>
            </a:p>
          </p:txBody>
        </p:sp>
      </p:grpSp>
      <p:cxnSp>
        <p:nvCxnSpPr>
          <p:cNvPr id="13" name="直接箭头连接符 12"/>
          <p:cNvCxnSpPr/>
          <p:nvPr/>
        </p:nvCxnSpPr>
        <p:spPr>
          <a:xfrm flipH="1">
            <a:off x="6779649" y="1241568"/>
            <a:ext cx="310191" cy="2864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061519" y="849591"/>
            <a:ext cx="3044423" cy="369332"/>
          </a:xfrm>
          <a:prstGeom prst="rect">
            <a:avLst/>
          </a:prstGeom>
          <a:noFill/>
        </p:spPr>
        <p:txBody>
          <a:bodyPr wrap="none" rtlCol="0">
            <a:spAutoFit/>
          </a:bodyPr>
          <a:lstStyle/>
          <a:p>
            <a:r>
              <a:rPr lang="zh-CN" altLang="en-US" dirty="0">
                <a:solidFill>
                  <a:srgbClr val="C00000"/>
                </a:solidFill>
              </a:rPr>
              <a:t>②在交换机</a:t>
            </a:r>
            <a:r>
              <a:rPr lang="en-US" altLang="zh-CN" dirty="0">
                <a:solidFill>
                  <a:srgbClr val="C00000"/>
                </a:solidFill>
              </a:rPr>
              <a:t>1</a:t>
            </a:r>
            <a:r>
              <a:rPr lang="zh-CN" altLang="en-US" dirty="0">
                <a:solidFill>
                  <a:srgbClr val="C00000"/>
                </a:solidFill>
              </a:rPr>
              <a:t>上进行</a:t>
            </a:r>
            <a:r>
              <a:rPr lang="en-US" altLang="zh-CN" dirty="0" err="1">
                <a:solidFill>
                  <a:srgbClr val="C00000"/>
                </a:solidFill>
              </a:rPr>
              <a:t>vlan</a:t>
            </a:r>
            <a:r>
              <a:rPr lang="zh-CN" altLang="en-US" dirty="0">
                <a:solidFill>
                  <a:srgbClr val="C00000"/>
                </a:solidFill>
              </a:rPr>
              <a:t>配置</a:t>
            </a:r>
            <a:endParaRPr lang="zh-CN" altLang="en-US" dirty="0">
              <a:solidFill>
                <a:srgbClr val="C00000"/>
              </a:solidFill>
            </a:endParaRPr>
          </a:p>
        </p:txBody>
      </p:sp>
      <p:cxnSp>
        <p:nvCxnSpPr>
          <p:cNvPr id="18" name="直接箭头连接符 17"/>
          <p:cNvCxnSpPr/>
          <p:nvPr/>
        </p:nvCxnSpPr>
        <p:spPr>
          <a:xfrm>
            <a:off x="1403648" y="3717031"/>
            <a:ext cx="288032" cy="1825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9652" y="3286848"/>
            <a:ext cx="1697901" cy="369332"/>
          </a:xfrm>
          <a:prstGeom prst="rect">
            <a:avLst/>
          </a:prstGeom>
          <a:noFill/>
        </p:spPr>
        <p:txBody>
          <a:bodyPr wrap="none" rtlCol="0">
            <a:spAutoFit/>
          </a:bodyPr>
          <a:lstStyle/>
          <a:p>
            <a:r>
              <a:rPr lang="zh-CN" altLang="en-US" dirty="0">
                <a:solidFill>
                  <a:srgbClr val="C00000"/>
                </a:solidFill>
              </a:rPr>
              <a:t>①双击交换机</a:t>
            </a:r>
            <a:r>
              <a:rPr lang="en-US" altLang="zh-CN" dirty="0">
                <a:solidFill>
                  <a:srgbClr val="C00000"/>
                </a:solidFill>
              </a:rPr>
              <a:t>1</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进入交换机配置</a:t>
              </a:r>
              <a:r>
                <a:rPr lang="en-US" altLang="zh-CN" sz="2400" b="1" dirty="0">
                  <a:latin typeface="微软雅黑" panose="020B0503020204020204" pitchFamily="34" charset="-122"/>
                  <a:ea typeface="微软雅黑" panose="020B0503020204020204" pitchFamily="34" charset="-122"/>
                </a:rPr>
                <a:t>VLAN</a:t>
              </a:r>
              <a:endParaRPr lang="zh-CN" sz="2400" dirty="0">
                <a:latin typeface="微软雅黑" panose="020B0503020204020204" pitchFamily="34" charset="-122"/>
                <a:ea typeface="微软雅黑" panose="020B0503020204020204" pitchFamily="34" charset="-122"/>
              </a:endParaRPr>
            </a:p>
          </p:txBody>
        </p:sp>
      </p:grpSp>
      <p:sp>
        <p:nvSpPr>
          <p:cNvPr id="12" name="内容占位符 1"/>
          <p:cNvSpPr>
            <a:spLocks noGrp="1"/>
          </p:cNvSpPr>
          <p:nvPr>
            <p:ph idx="1"/>
          </p:nvPr>
        </p:nvSpPr>
        <p:spPr>
          <a:xfrm>
            <a:off x="241176" y="1686474"/>
            <a:ext cx="8229600" cy="4960357"/>
          </a:xfrm>
          <a:solidFill>
            <a:schemeClr val="tx1"/>
          </a:solidFill>
        </p:spPr>
        <p:txBody>
          <a:bodyPr/>
          <a:lstStyle/>
          <a:p>
            <a:pPr marL="400050" indent="-285750">
              <a:spcBef>
                <a:spcPts val="0"/>
              </a:spcBef>
              <a:spcAft>
                <a:spcPts val="0"/>
              </a:spcAft>
            </a:pPr>
            <a:r>
              <a:rPr lang="zh-CN" altLang="en-US" sz="2000" b="1" dirty="0">
                <a:solidFill>
                  <a:schemeClr val="bg1"/>
                </a:solidFill>
                <a:latin typeface="+mn-lt"/>
                <a:ea typeface="宋体" panose="02010600030101010101" pitchFamily="2" charset="-122"/>
                <a:cs typeface="Times New Roman" panose="02020603050405020304" pitchFamily="18" charset="0"/>
              </a:rPr>
              <a:t>交换机</a:t>
            </a:r>
            <a:r>
              <a:rPr lang="en-US" altLang="zh-CN" sz="2000" b="1" dirty="0">
                <a:solidFill>
                  <a:schemeClr val="bg1"/>
                </a:solidFill>
                <a:latin typeface="+mn-lt"/>
                <a:ea typeface="宋体" panose="02010600030101010101" pitchFamily="2" charset="-122"/>
                <a:cs typeface="Times New Roman" panose="02020603050405020304" pitchFamily="18" charset="0"/>
              </a:rPr>
              <a:t>Switch1</a:t>
            </a:r>
            <a:r>
              <a:rPr lang="zh-CN" altLang="en-US" sz="2000" b="1"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&lt;</a:t>
            </a:r>
            <a:r>
              <a:rPr lang="en-US" altLang="zh-CN" sz="1800" b="1" dirty="0" err="1">
                <a:solidFill>
                  <a:srgbClr val="FFFF00"/>
                </a:solidFill>
                <a:latin typeface="+mn-lt"/>
              </a:rPr>
              <a:t>huawei</a:t>
            </a:r>
            <a:r>
              <a:rPr lang="en-US" altLang="zh-CN" sz="1800" b="1" dirty="0">
                <a:solidFill>
                  <a:srgbClr val="FFFF00"/>
                </a:solidFill>
                <a:latin typeface="+mn-lt"/>
              </a:rPr>
              <a:t>&gt;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sys</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进入设备配置模式</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a:t>
            </a:r>
            <a:r>
              <a:rPr lang="en-US" altLang="zh-CN" sz="1800" b="1" dirty="0" err="1">
                <a:solidFill>
                  <a:srgbClr val="FFFF00"/>
                </a:solidFill>
                <a:latin typeface="+mn-lt"/>
              </a:rPr>
              <a:t>huawei</a:t>
            </a:r>
            <a:r>
              <a:rPr lang="en-US" altLang="zh-CN" sz="1800" b="1" dirty="0">
                <a:solidFill>
                  <a:srgbClr val="FFFF00"/>
                </a:solidFill>
                <a:latin typeface="+mn-lt"/>
              </a:rPr>
              <a: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sysname</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switch1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修改设备名称</a:t>
            </a:r>
            <a:endParaRPr lang="zh-CN" altLang="en-US" sz="1800" b="1"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vlan</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batch 2 to 3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创建</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VLAN2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和</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VLAN3</a:t>
            </a:r>
            <a:endParaRPr lang="en-US" altLang="zh-CN" sz="1800" b="1"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lldp</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enable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使能</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lldp</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功能，便于查邻居设备</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int g0/0/1</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[switch1-GigabitEthernet0/0/1]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port link-type access</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[switch1-GigabitEthernet0/0/1]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port def </a:t>
            </a:r>
            <a:r>
              <a:rPr lang="en-US" altLang="zh-CN" sz="1800" b="1" kern="0" dirty="0" err="1">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vlan</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2    //</a:t>
            </a:r>
            <a:r>
              <a:rPr lang="zh-CN" altLang="en-US"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配置该接口为</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VLAN 2</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[switch1-GigabitEthernet0/0/1] </a:t>
            </a:r>
            <a:r>
              <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quit</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int g0/0/2</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[switch1-GigabitEthernet0/0/2]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port link-type access</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[switch1-GigabitEthernet0/0/2]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port def </a:t>
            </a:r>
            <a:r>
              <a:rPr lang="en-US" altLang="zh-CN" sz="1800" b="1" kern="0" dirty="0" err="1">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vlan</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3    //</a:t>
            </a:r>
            <a:r>
              <a:rPr lang="zh-CN" altLang="en-US"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配置该接口为</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VLAN 3</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[switch1-GigabitEthernet0/0/2] </a:t>
            </a:r>
            <a:r>
              <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quit</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进入交换机配置</a:t>
              </a:r>
              <a:r>
                <a:rPr lang="en-US" altLang="zh-CN" sz="2400" b="1" dirty="0">
                  <a:latin typeface="微软雅黑" panose="020B0503020204020204" pitchFamily="34" charset="-122"/>
                  <a:ea typeface="微软雅黑" panose="020B0503020204020204" pitchFamily="34" charset="-122"/>
                </a:rPr>
                <a:t>VLAN</a:t>
              </a:r>
              <a:endParaRPr lang="zh-CN" sz="2400" dirty="0">
                <a:latin typeface="微软雅黑" panose="020B0503020204020204" pitchFamily="34" charset="-122"/>
                <a:ea typeface="微软雅黑" panose="020B0503020204020204" pitchFamily="34" charset="-122"/>
              </a:endParaRPr>
            </a:p>
          </p:txBody>
        </p:sp>
      </p:grpSp>
      <p:sp>
        <p:nvSpPr>
          <p:cNvPr id="13" name="内容占位符 1"/>
          <p:cNvSpPr>
            <a:spLocks noGrp="1"/>
          </p:cNvSpPr>
          <p:nvPr>
            <p:ph idx="1"/>
          </p:nvPr>
        </p:nvSpPr>
        <p:spPr>
          <a:xfrm>
            <a:off x="457200" y="1724422"/>
            <a:ext cx="8229600" cy="4346346"/>
          </a:xfrm>
          <a:solidFill>
            <a:schemeClr val="tx1"/>
          </a:solidFill>
        </p:spPr>
        <p:txBody>
          <a:bodyPr/>
          <a:lstStyle/>
          <a:p>
            <a:pPr marL="400050" indent="-285750">
              <a:spcBef>
                <a:spcPts val="0"/>
              </a:spcBef>
              <a:spcAft>
                <a:spcPts val="0"/>
              </a:spcAft>
            </a:pPr>
            <a:r>
              <a:rPr lang="zh-CN" altLang="en-US" sz="2000" b="1" dirty="0">
                <a:solidFill>
                  <a:schemeClr val="bg1"/>
                </a:solidFill>
                <a:latin typeface="+mn-lt"/>
                <a:ea typeface="宋体" panose="02010600030101010101" pitchFamily="2" charset="-122"/>
                <a:cs typeface="Times New Roman" panose="02020603050405020304" pitchFamily="18" charset="0"/>
              </a:rPr>
              <a:t>交换机</a:t>
            </a:r>
            <a:r>
              <a:rPr lang="en-US" altLang="zh-CN" sz="2000" b="1" dirty="0">
                <a:solidFill>
                  <a:schemeClr val="bg1"/>
                </a:solidFill>
                <a:latin typeface="+mn-lt"/>
                <a:ea typeface="宋体" panose="02010600030101010101" pitchFamily="2" charset="-122"/>
                <a:cs typeface="Times New Roman" panose="02020603050405020304" pitchFamily="18" charset="0"/>
              </a:rPr>
              <a:t>Switch1</a:t>
            </a:r>
            <a:r>
              <a:rPr lang="zh-CN" altLang="en-US" sz="2000" b="1"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g0/0/24</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[switch1-GigabitEthernet0/0/24]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port link-type trunk</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latin typeface="+mn-lt"/>
              </a:rPr>
              <a:t>[switch1-GigabitEthernet0/0/24]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port trunk allow-pass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2 to 3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允许</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VLAN2 3</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通过</a:t>
            </a:r>
            <a:endPar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[switch1-GigabitEthernet0/0/24]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quit</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dis port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active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查看接口的</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信息</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保存配置</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rPr>
              <a:t>[switch1]quit</a:t>
            </a:r>
            <a:endParaRPr lang="en-US" altLang="zh-CN" sz="1800" b="1" dirty="0">
              <a:solidFill>
                <a:srgbClr val="FFFF00"/>
              </a:solidFill>
            </a:endParaRPr>
          </a:p>
          <a:p>
            <a:pPr marL="114300" indent="0">
              <a:spcBef>
                <a:spcPts val="0"/>
              </a:spcBef>
              <a:spcAft>
                <a:spcPts val="0"/>
              </a:spcAft>
              <a:buNone/>
            </a:pPr>
            <a:r>
              <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rPr>
              <a:t>&lt;switch1&gt;save</a:t>
            </a:r>
            <a:endPar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rPr>
              <a:t>&lt;switch1&gt;Y</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进入交换机配置</a:t>
              </a:r>
              <a:r>
                <a:rPr lang="en-US" altLang="zh-CN" sz="2400" b="1" dirty="0">
                  <a:latin typeface="微软雅黑" panose="020B0503020204020204" pitchFamily="34" charset="-122"/>
                  <a:ea typeface="微软雅黑" panose="020B0503020204020204" pitchFamily="34" charset="-122"/>
                </a:rPr>
                <a:t>VLAN</a:t>
              </a:r>
              <a:endParaRPr lang="zh-CN" sz="2400" dirty="0">
                <a:latin typeface="微软雅黑" panose="020B0503020204020204" pitchFamily="34" charset="-122"/>
                <a:ea typeface="微软雅黑" panose="020B0503020204020204" pitchFamily="34" charset="-122"/>
              </a:endParaRPr>
            </a:p>
          </p:txBody>
        </p:sp>
      </p:grpSp>
      <p:sp>
        <p:nvSpPr>
          <p:cNvPr id="12" name="内容占位符 1"/>
          <p:cNvSpPr txBox="1"/>
          <p:nvPr/>
        </p:nvSpPr>
        <p:spPr bwMode="auto">
          <a:xfrm>
            <a:off x="457200" y="1764827"/>
            <a:ext cx="8229600" cy="504854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2800">
                <a:solidFill>
                  <a:srgbClr val="003319"/>
                </a:solidFill>
                <a:latin typeface="微软雅黑" panose="020B0503020204020204" pitchFamily="34" charset="-122"/>
                <a:ea typeface="微软雅黑" panose="020B0503020204020204" pitchFamily="34" charset="-122"/>
                <a:cs typeface="+mn-cs"/>
              </a:defRPr>
            </a:lvl1pPr>
            <a:lvl2pPr marL="669925" indent="-325755"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rgbClr val="333399"/>
                </a:solidFill>
                <a:latin typeface="微软雅黑" panose="020B0503020204020204" pitchFamily="34" charset="-122"/>
                <a:ea typeface="微软雅黑" panose="020B0503020204020204" pitchFamily="34" charset="-122"/>
              </a:defRPr>
            </a:lvl2pPr>
            <a:lvl3pPr marL="1022350" indent="-351155"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chemeClr val="tx1"/>
                </a:solidFill>
                <a:latin typeface="微软雅黑" panose="020B0503020204020204" pitchFamily="34" charset="-122"/>
                <a:ea typeface="微软雅黑" panose="020B0503020204020204" pitchFamily="34" charset="-122"/>
              </a:defRPr>
            </a:lvl3pPr>
            <a:lvl4pPr marL="1339850" indent="-316230"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997300"/>
                </a:solidFill>
                <a:latin typeface="微软雅黑" panose="020B0503020204020204" pitchFamily="34" charset="-122"/>
                <a:ea typeface="微软雅黑" panose="020B0503020204020204" pitchFamily="34" charset="-122"/>
              </a:defRPr>
            </a:lvl4pPr>
            <a:lvl5pPr marL="1681480"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1800">
                <a:solidFill>
                  <a:srgbClr val="C00000"/>
                </a:solidFill>
                <a:latin typeface="微软雅黑" panose="020B0503020204020204" pitchFamily="34" charset="-122"/>
                <a:ea typeface="微软雅黑" panose="020B0503020204020204" pitchFamily="34" charset="-122"/>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400050" indent="-285750">
              <a:spcBef>
                <a:spcPts val="0"/>
              </a:spcBef>
              <a:spcAft>
                <a:spcPts val="0"/>
              </a:spcAft>
            </a:pPr>
            <a:r>
              <a:rPr lang="zh-CN" altLang="en-US" sz="2000" b="1" kern="0" dirty="0">
                <a:solidFill>
                  <a:schemeClr val="bg1"/>
                </a:solidFill>
                <a:latin typeface="+mn-lt"/>
                <a:ea typeface="宋体" panose="02010600030101010101" pitchFamily="2" charset="-122"/>
                <a:cs typeface="Times New Roman" panose="02020603050405020304" pitchFamily="18" charset="0"/>
              </a:rPr>
              <a:t>交换机</a:t>
            </a:r>
            <a:r>
              <a:rPr lang="en-US" altLang="zh-CN" sz="2000" b="1" kern="0" dirty="0">
                <a:solidFill>
                  <a:schemeClr val="bg1"/>
                </a:solidFill>
                <a:latin typeface="+mn-lt"/>
                <a:ea typeface="宋体" panose="02010600030101010101" pitchFamily="2" charset="-122"/>
                <a:cs typeface="Times New Roman" panose="02020603050405020304" pitchFamily="18" charset="0"/>
              </a:rPr>
              <a:t>Switch2</a:t>
            </a:r>
            <a:r>
              <a:rPr lang="zh-CN" altLang="en-US" sz="2000" b="1" kern="0"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kern="0"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&lt;</a:t>
            </a:r>
            <a:r>
              <a:rPr lang="en-US" altLang="zh-CN" sz="1800" b="1" kern="0" dirty="0" err="1">
                <a:solidFill>
                  <a:srgbClr val="FFFF00"/>
                </a:solidFill>
                <a:latin typeface="+mn-lt"/>
              </a:rPr>
              <a:t>huawei</a:t>
            </a:r>
            <a:r>
              <a:rPr lang="en-US" altLang="zh-CN" sz="1800" b="1" kern="0" dirty="0">
                <a:solidFill>
                  <a:srgbClr val="FFFF00"/>
                </a:solidFill>
                <a:latin typeface="+mn-lt"/>
              </a:rPr>
              <a:t>&gt; </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sys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进入设备配置模式</a:t>
            </a:r>
            <a:endPar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a:t>
            </a:r>
            <a:r>
              <a:rPr lang="en-US" altLang="zh-CN" sz="1800" b="1" kern="0" dirty="0" err="1">
                <a:solidFill>
                  <a:srgbClr val="FFFF00"/>
                </a:solidFill>
                <a:latin typeface="+mn-lt"/>
              </a:rPr>
              <a:t>huawei</a:t>
            </a:r>
            <a:r>
              <a:rPr lang="en-US" altLang="zh-CN" sz="1800" b="1" kern="0" dirty="0">
                <a:solidFill>
                  <a:srgbClr val="FFFF00"/>
                </a:solidFill>
                <a:latin typeface="+mn-lt"/>
              </a:rPr>
              <a:t>] </a:t>
            </a:r>
            <a:r>
              <a:rPr lang="en-US" altLang="zh-CN" sz="1800" b="1" kern="0" dirty="0" err="1">
                <a:solidFill>
                  <a:schemeClr val="bg1"/>
                </a:solidFill>
                <a:latin typeface="Arial" panose="020B0604020202020204" pitchFamily="34" charset="0"/>
                <a:ea typeface="宋体" panose="02010600030101010101" pitchFamily="2" charset="-122"/>
                <a:cs typeface="Arial" panose="020B0604020202020204" pitchFamily="34" charset="0"/>
              </a:rPr>
              <a:t>sysname</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 switch2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修改设备名称</a:t>
            </a:r>
            <a:endPar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 </a:t>
            </a:r>
            <a:r>
              <a:rPr lang="en-US" altLang="zh-CN" sz="1800" b="1" kern="0"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 batch 2 to 3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创建</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VLAN2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和</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VLAN3</a:t>
            </a:r>
            <a:endPar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 </a:t>
            </a:r>
            <a:r>
              <a:rPr lang="en-US" altLang="zh-CN" sz="1800" b="1" kern="0" dirty="0" err="1">
                <a:solidFill>
                  <a:schemeClr val="bg1"/>
                </a:solidFill>
                <a:latin typeface="Arial" panose="020B0604020202020204" pitchFamily="34" charset="0"/>
                <a:ea typeface="宋体" panose="02010600030101010101" pitchFamily="2" charset="-122"/>
                <a:cs typeface="Arial" panose="020B0604020202020204" pitchFamily="34" charset="0"/>
              </a:rPr>
              <a:t>lldp</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 enable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使能</a:t>
            </a:r>
            <a:r>
              <a:rPr lang="en-US" altLang="zh-CN" sz="1800" b="1" kern="0" dirty="0" err="1">
                <a:solidFill>
                  <a:schemeClr val="bg1"/>
                </a:solidFill>
                <a:latin typeface="Arial" panose="020B0604020202020204" pitchFamily="34" charset="0"/>
                <a:ea typeface="宋体" panose="02010600030101010101" pitchFamily="2" charset="-122"/>
                <a:cs typeface="Arial" panose="020B0604020202020204" pitchFamily="34" charset="0"/>
              </a:rPr>
              <a:t>lldp</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功能，便于查邻居设备</a:t>
            </a:r>
            <a:endPar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Font typeface="Wingdings" panose="05000000000000000000" pitchFamily="2" charset="2"/>
              <a:buNone/>
            </a:pPr>
            <a:endParaRPr lang="zh-CN" altLang="en-US" sz="1800" kern="0" dirty="0">
              <a:solidFill>
                <a:schemeClr val="bg1"/>
              </a:solidFill>
              <a:latin typeface="宋体" panose="02010600030101010101" pitchFamily="2" charset="-122"/>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 </a:t>
            </a:r>
            <a:r>
              <a:rPr lang="en-US" altLang="zh-CN" sz="1800" b="1" kern="0" dirty="0">
                <a:solidFill>
                  <a:schemeClr val="bg1"/>
                </a:solidFill>
                <a:latin typeface="+mn-lt"/>
                <a:ea typeface="宋体" panose="02010600030101010101" pitchFamily="2" charset="-122"/>
                <a:cs typeface="Times New Roman" panose="02020603050405020304" pitchFamily="18" charset="0"/>
              </a:rPr>
              <a:t>int g0/0/1</a:t>
            </a:r>
            <a:endParaRPr lang="en-US" altLang="zh-CN" sz="1800" b="1" kern="0"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[switch2-GigabitEthernet0/0/0] </a:t>
            </a:r>
            <a:r>
              <a:rPr lang="en-US" altLang="zh-CN" sz="1800" b="1" kern="0" dirty="0">
                <a:solidFill>
                  <a:schemeClr val="bg1"/>
                </a:solidFill>
                <a:latin typeface="+mn-lt"/>
                <a:ea typeface="宋体" panose="02010600030101010101" pitchFamily="2" charset="-122"/>
                <a:cs typeface="Times New Roman" panose="02020603050405020304" pitchFamily="18" charset="0"/>
              </a:rPr>
              <a:t>port link-type access</a:t>
            </a:r>
            <a:endParaRPr lang="en-US" altLang="zh-CN" sz="1800" b="1" kern="0"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[switch2-GigabitEthernet0/0/0] </a:t>
            </a:r>
            <a:r>
              <a:rPr lang="en-US" altLang="zh-CN" sz="1800" b="1" kern="0" dirty="0">
                <a:solidFill>
                  <a:schemeClr val="bg1"/>
                </a:solidFill>
                <a:latin typeface="+mn-lt"/>
                <a:ea typeface="宋体" panose="02010600030101010101" pitchFamily="2" charset="-122"/>
                <a:cs typeface="Times New Roman" panose="02020603050405020304" pitchFamily="18" charset="0"/>
              </a:rPr>
              <a:t>port def </a:t>
            </a:r>
            <a:r>
              <a:rPr lang="en-US" altLang="zh-CN" sz="1800" b="1" kern="0" dirty="0" err="1">
                <a:solidFill>
                  <a:schemeClr val="bg1"/>
                </a:solidFill>
                <a:latin typeface="+mn-lt"/>
                <a:ea typeface="宋体" panose="02010600030101010101" pitchFamily="2" charset="-122"/>
                <a:cs typeface="Times New Roman" panose="02020603050405020304" pitchFamily="18" charset="0"/>
              </a:rPr>
              <a:t>vlan</a:t>
            </a:r>
            <a:r>
              <a:rPr lang="en-US" altLang="zh-CN" sz="1800" b="1" kern="0" dirty="0">
                <a:solidFill>
                  <a:schemeClr val="bg1"/>
                </a:solidFill>
                <a:latin typeface="+mn-lt"/>
                <a:ea typeface="宋体" panose="02010600030101010101" pitchFamily="2" charset="-122"/>
                <a:cs typeface="Times New Roman" panose="02020603050405020304" pitchFamily="18" charset="0"/>
              </a:rPr>
              <a:t> 2    //</a:t>
            </a:r>
            <a:r>
              <a:rPr lang="zh-CN" altLang="en-US" sz="1800" b="1" kern="0" dirty="0">
                <a:solidFill>
                  <a:schemeClr val="bg1"/>
                </a:solidFill>
                <a:latin typeface="+mn-lt"/>
                <a:ea typeface="宋体" panose="02010600030101010101" pitchFamily="2" charset="-122"/>
                <a:cs typeface="Times New Roman" panose="02020603050405020304" pitchFamily="18" charset="0"/>
              </a:rPr>
              <a:t>配置该接口为</a:t>
            </a:r>
            <a:r>
              <a:rPr lang="en-US" altLang="zh-CN" sz="1800" b="1" kern="0" dirty="0">
                <a:solidFill>
                  <a:schemeClr val="bg1"/>
                </a:solidFill>
                <a:latin typeface="+mn-lt"/>
                <a:ea typeface="宋体" panose="02010600030101010101" pitchFamily="2" charset="-122"/>
                <a:cs typeface="Times New Roman" panose="02020603050405020304" pitchFamily="18" charset="0"/>
              </a:rPr>
              <a:t>VLAN 2</a:t>
            </a:r>
            <a:endParaRPr lang="en-US" altLang="zh-CN" sz="1800" b="1" kern="0"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[switch2-GigabitEthernet0/0/0] </a:t>
            </a:r>
            <a:r>
              <a:rPr lang="en-US" altLang="zh-CN" sz="1800" b="1" kern="0" dirty="0">
                <a:solidFill>
                  <a:schemeClr val="bg1"/>
                </a:solidFill>
                <a:latin typeface="+mn-lt"/>
                <a:ea typeface="宋体" panose="02010600030101010101" pitchFamily="2" charset="-122"/>
                <a:cs typeface="Times New Roman" panose="02020603050405020304" pitchFamily="18" charset="0"/>
              </a:rPr>
              <a:t>quit</a:t>
            </a:r>
            <a:endParaRPr lang="en-US" altLang="zh-CN" sz="1800" b="1" kern="0"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 </a:t>
            </a:r>
            <a:r>
              <a:rPr lang="en-US" altLang="zh-CN" sz="1800" b="1" kern="0" dirty="0">
                <a:solidFill>
                  <a:schemeClr val="bg1"/>
                </a:solidFill>
                <a:latin typeface="+mn-lt"/>
                <a:ea typeface="宋体" panose="02010600030101010101" pitchFamily="2" charset="-122"/>
                <a:cs typeface="Times New Roman" panose="02020603050405020304" pitchFamily="18" charset="0"/>
              </a:rPr>
              <a:t>int g0/0/2</a:t>
            </a:r>
            <a:endParaRPr lang="en-US" altLang="zh-CN" sz="1800" b="1" kern="0"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[switch2-GigabitEthernet0/0/1] </a:t>
            </a:r>
            <a:r>
              <a:rPr lang="en-US" altLang="zh-CN" sz="1800" b="1" kern="0" dirty="0">
                <a:solidFill>
                  <a:schemeClr val="bg1"/>
                </a:solidFill>
                <a:latin typeface="+mn-lt"/>
                <a:ea typeface="宋体" panose="02010600030101010101" pitchFamily="2" charset="-122"/>
                <a:cs typeface="Times New Roman" panose="02020603050405020304" pitchFamily="18" charset="0"/>
              </a:rPr>
              <a:t>port link-type access</a:t>
            </a:r>
            <a:endParaRPr lang="en-US" altLang="zh-CN" sz="1800" b="1" kern="0"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[switch2-GigabitEthernet0/0/1] </a:t>
            </a:r>
            <a:r>
              <a:rPr lang="en-US" altLang="zh-CN" sz="1800" b="1" kern="0" dirty="0">
                <a:solidFill>
                  <a:schemeClr val="bg1"/>
                </a:solidFill>
                <a:latin typeface="+mn-lt"/>
                <a:ea typeface="宋体" panose="02010600030101010101" pitchFamily="2" charset="-122"/>
                <a:cs typeface="Times New Roman" panose="02020603050405020304" pitchFamily="18" charset="0"/>
              </a:rPr>
              <a:t>port def </a:t>
            </a:r>
            <a:r>
              <a:rPr lang="en-US" altLang="zh-CN" sz="1800" b="1" kern="0" dirty="0" err="1">
                <a:solidFill>
                  <a:schemeClr val="bg1"/>
                </a:solidFill>
                <a:latin typeface="+mn-lt"/>
                <a:ea typeface="宋体" panose="02010600030101010101" pitchFamily="2" charset="-122"/>
                <a:cs typeface="Times New Roman" panose="02020603050405020304" pitchFamily="18" charset="0"/>
              </a:rPr>
              <a:t>vlan</a:t>
            </a:r>
            <a:r>
              <a:rPr lang="en-US" altLang="zh-CN" sz="1800" b="1" kern="0" dirty="0">
                <a:solidFill>
                  <a:schemeClr val="bg1"/>
                </a:solidFill>
                <a:latin typeface="+mn-lt"/>
                <a:ea typeface="宋体" panose="02010600030101010101" pitchFamily="2" charset="-122"/>
                <a:cs typeface="Times New Roman" panose="02020603050405020304" pitchFamily="18" charset="0"/>
              </a:rPr>
              <a:t> 3    //</a:t>
            </a:r>
            <a:r>
              <a:rPr lang="zh-CN" altLang="en-US" sz="1800" b="1" kern="0" dirty="0">
                <a:solidFill>
                  <a:schemeClr val="bg1"/>
                </a:solidFill>
                <a:latin typeface="+mn-lt"/>
                <a:ea typeface="宋体" panose="02010600030101010101" pitchFamily="2" charset="-122"/>
                <a:cs typeface="Times New Roman" panose="02020603050405020304" pitchFamily="18" charset="0"/>
              </a:rPr>
              <a:t>配置该接口为</a:t>
            </a:r>
            <a:r>
              <a:rPr lang="en-US" altLang="zh-CN" sz="1800" b="1" kern="0" dirty="0">
                <a:solidFill>
                  <a:schemeClr val="bg1"/>
                </a:solidFill>
                <a:latin typeface="+mn-lt"/>
                <a:ea typeface="宋体" panose="02010600030101010101" pitchFamily="2" charset="-122"/>
                <a:cs typeface="Times New Roman" panose="02020603050405020304" pitchFamily="18" charset="0"/>
              </a:rPr>
              <a:t>VLAN 3</a:t>
            </a:r>
            <a:endParaRPr lang="en-US" altLang="zh-CN" sz="1800" b="1" kern="0"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[switch2-GigabitEthernet0/0/1] </a:t>
            </a:r>
            <a:r>
              <a:rPr lang="en-US" altLang="zh-CN" sz="1800" b="1" kern="0" dirty="0">
                <a:solidFill>
                  <a:schemeClr val="bg1"/>
                </a:solidFill>
                <a:latin typeface="+mn-lt"/>
                <a:ea typeface="宋体" panose="02010600030101010101" pitchFamily="2" charset="-122"/>
                <a:cs typeface="Times New Roman" panose="02020603050405020304" pitchFamily="18" charset="0"/>
              </a:rPr>
              <a:t>quit</a:t>
            </a:r>
            <a:endParaRPr lang="en-US" altLang="zh-CN" sz="1800" b="1" kern="0" dirty="0">
              <a:solidFill>
                <a:schemeClr val="bg1"/>
              </a:solidFill>
              <a:latin typeface="+mn-lt"/>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第一阶段</a:t>
            </a:r>
            <a:endParaRPr lang="zh-CN" altLang="en-US" dirty="0"/>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进入交换机配置</a:t>
              </a:r>
              <a:r>
                <a:rPr lang="en-US" altLang="zh-CN" sz="2400" b="1" dirty="0">
                  <a:latin typeface="微软雅黑" panose="020B0503020204020204" pitchFamily="34" charset="-122"/>
                  <a:ea typeface="微软雅黑" panose="020B0503020204020204" pitchFamily="34" charset="-122"/>
                </a:rPr>
                <a:t>VLAN</a:t>
              </a:r>
              <a:endParaRPr lang="zh-CN" sz="2400" dirty="0">
                <a:latin typeface="微软雅黑" panose="020B0503020204020204" pitchFamily="34" charset="-122"/>
                <a:ea typeface="微软雅黑" panose="020B0503020204020204" pitchFamily="34" charset="-122"/>
              </a:endParaRPr>
            </a:p>
          </p:txBody>
        </p:sp>
      </p:grpSp>
      <p:sp>
        <p:nvSpPr>
          <p:cNvPr id="13" name="内容占位符 1"/>
          <p:cNvSpPr>
            <a:spLocks noGrp="1"/>
          </p:cNvSpPr>
          <p:nvPr>
            <p:ph idx="1"/>
          </p:nvPr>
        </p:nvSpPr>
        <p:spPr>
          <a:xfrm>
            <a:off x="457200" y="1649965"/>
            <a:ext cx="8229600" cy="4442860"/>
          </a:xfrm>
          <a:solidFill>
            <a:schemeClr val="tx1"/>
          </a:solidFill>
        </p:spPr>
        <p:txBody>
          <a:bodyPr/>
          <a:lstStyle/>
          <a:p>
            <a:pPr marL="400050" indent="-285750">
              <a:spcBef>
                <a:spcPts val="0"/>
              </a:spcBef>
              <a:spcAft>
                <a:spcPts val="0"/>
              </a:spcAft>
            </a:pPr>
            <a:r>
              <a:rPr lang="zh-CN" altLang="en-US" sz="2000" b="1" dirty="0">
                <a:solidFill>
                  <a:schemeClr val="bg1"/>
                </a:solidFill>
                <a:latin typeface="+mn-lt"/>
                <a:ea typeface="宋体" panose="02010600030101010101" pitchFamily="2" charset="-122"/>
                <a:cs typeface="Times New Roman" panose="02020603050405020304" pitchFamily="18" charset="0"/>
              </a:rPr>
              <a:t>交换机</a:t>
            </a:r>
            <a:r>
              <a:rPr lang="en-US" altLang="zh-CN" sz="2000" b="1" dirty="0">
                <a:solidFill>
                  <a:schemeClr val="bg1"/>
                </a:solidFill>
                <a:latin typeface="+mn-lt"/>
                <a:ea typeface="宋体" panose="02010600030101010101" pitchFamily="2" charset="-122"/>
                <a:cs typeface="Times New Roman" panose="02020603050405020304" pitchFamily="18" charset="0"/>
              </a:rPr>
              <a:t>Switch2</a:t>
            </a:r>
            <a:r>
              <a:rPr lang="zh-CN" altLang="en-US" sz="2000" b="1"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int g0/0/23</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[switch2-GigabitEthernet0/0/23]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port link-type trunk</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latin typeface="+mn-lt"/>
              </a:rPr>
              <a:t>[switch2-GigabitEthernet0/0/23]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port trunk allow-pass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2 to 3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允许</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VLAN2 3</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通过</a:t>
            </a:r>
            <a:endPar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[switch2-GigabitEthernet0/0/23]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quit</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dis port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active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查看接口的</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信息</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保存配置</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rPr>
              <a:t>[switch2]quit</a:t>
            </a:r>
            <a:endParaRPr lang="en-US" altLang="zh-CN" sz="1800" b="1" dirty="0">
              <a:solidFill>
                <a:srgbClr val="FFFF00"/>
              </a:solidFill>
            </a:endParaRPr>
          </a:p>
          <a:p>
            <a:pPr marL="114300" indent="0">
              <a:spcBef>
                <a:spcPts val="0"/>
              </a:spcBef>
              <a:spcAft>
                <a:spcPts val="0"/>
              </a:spcAft>
              <a:buNone/>
            </a:pPr>
            <a:r>
              <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rPr>
              <a:t>&lt;switch2&gt;save</a:t>
            </a:r>
            <a:endPar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rPr>
              <a:t>&lt;switch2&gt;Y</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3491547"/>
            <a:ext cx="9144000" cy="2578589"/>
          </a:xfrm>
          <a:prstGeom prst="rect">
            <a:avLst/>
          </a:prstGeom>
        </p:spPr>
      </p:pic>
      <p:pic>
        <p:nvPicPr>
          <p:cNvPr id="4" name="图片 3"/>
          <p:cNvPicPr>
            <a:picLocks noChangeAspect="1"/>
          </p:cNvPicPr>
          <p:nvPr/>
        </p:nvPicPr>
        <p:blipFill>
          <a:blip r:embed="rId2"/>
          <a:stretch>
            <a:fillRect/>
          </a:stretch>
        </p:blipFill>
        <p:spPr>
          <a:xfrm>
            <a:off x="-8741" y="1481222"/>
            <a:ext cx="9144000" cy="1956038"/>
          </a:xfrm>
          <a:prstGeom prst="rect">
            <a:avLst/>
          </a:prstGeom>
        </p:spPr>
      </p:pic>
      <p:sp>
        <p:nvSpPr>
          <p:cNvPr id="3" name="标题 2"/>
          <p:cNvSpPr>
            <a:spLocks noGrp="1"/>
          </p:cNvSpPr>
          <p:nvPr>
            <p:ph type="title"/>
          </p:nvPr>
        </p:nvSpPr>
        <p:spPr>
          <a:xfrm>
            <a:off x="13077" y="88660"/>
            <a:ext cx="6567683" cy="357190"/>
          </a:xfrm>
        </p:spPr>
        <p:txBody>
          <a:bodyPr/>
          <a:lstStyle/>
          <a:p>
            <a:r>
              <a:rPr lang="zh-CN" altLang="en-US" dirty="0"/>
              <a:t>组网实验</a:t>
            </a:r>
            <a:r>
              <a:rPr lang="en-US" altLang="zh-CN" dirty="0"/>
              <a:t>—</a:t>
            </a:r>
            <a:r>
              <a:rPr lang="zh-CN" altLang="en-US" dirty="0"/>
              <a:t>第一阶段</a:t>
            </a:r>
            <a:endParaRPr lang="zh-CN" altLang="en-US" dirty="0"/>
          </a:p>
        </p:txBody>
      </p:sp>
      <p:sp>
        <p:nvSpPr>
          <p:cNvPr id="8" name="矩形 7"/>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10.Wireshark</a:t>
              </a:r>
              <a:r>
                <a:rPr lang="zh-CN" altLang="en-US" sz="2400" b="1" dirty="0">
                  <a:latin typeface="微软雅黑" panose="020B0503020204020204" pitchFamily="34" charset="-122"/>
                  <a:ea typeface="微软雅黑" panose="020B0503020204020204" pitchFamily="34" charset="-122"/>
                </a:rPr>
                <a:t>查看抓包情况</a:t>
              </a:r>
              <a:endParaRPr lang="zh-CN" sz="2400" dirty="0">
                <a:latin typeface="微软雅黑" panose="020B0503020204020204" pitchFamily="34" charset="-122"/>
                <a:ea typeface="微软雅黑" panose="020B0503020204020204" pitchFamily="34" charset="-122"/>
              </a:endParaRPr>
            </a:p>
          </p:txBody>
        </p:sp>
      </p:grpSp>
      <p:cxnSp>
        <p:nvCxnSpPr>
          <p:cNvPr id="13" name="直接箭头连接符 12"/>
          <p:cNvCxnSpPr/>
          <p:nvPr/>
        </p:nvCxnSpPr>
        <p:spPr>
          <a:xfrm flipH="1">
            <a:off x="6876256" y="4060977"/>
            <a:ext cx="310191" cy="2864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522770" y="3562693"/>
            <a:ext cx="2621230" cy="369332"/>
          </a:xfrm>
          <a:prstGeom prst="rect">
            <a:avLst/>
          </a:prstGeom>
          <a:noFill/>
        </p:spPr>
        <p:txBody>
          <a:bodyPr wrap="none" rtlCol="0">
            <a:spAutoFit/>
          </a:bodyPr>
          <a:lstStyle/>
          <a:p>
            <a:r>
              <a:rPr lang="zh-CN" altLang="en-US" dirty="0">
                <a:solidFill>
                  <a:srgbClr val="C00000"/>
                </a:solidFill>
              </a:rPr>
              <a:t>②交换机</a:t>
            </a:r>
            <a:r>
              <a:rPr lang="en-US" altLang="zh-CN" dirty="0">
                <a:solidFill>
                  <a:srgbClr val="C00000"/>
                </a:solidFill>
              </a:rPr>
              <a:t>1</a:t>
            </a:r>
            <a:r>
              <a:rPr lang="zh-CN" altLang="en-US" dirty="0">
                <a:solidFill>
                  <a:srgbClr val="C00000"/>
                </a:solidFill>
              </a:rPr>
              <a:t>上的抓包情况</a:t>
            </a:r>
            <a:endParaRPr lang="zh-CN" altLang="en-US" dirty="0">
              <a:solidFill>
                <a:srgbClr val="C00000"/>
              </a:solidFill>
            </a:endParaRPr>
          </a:p>
        </p:txBody>
      </p:sp>
      <p:cxnSp>
        <p:nvCxnSpPr>
          <p:cNvPr id="18" name="直接箭头连接符 17"/>
          <p:cNvCxnSpPr/>
          <p:nvPr/>
        </p:nvCxnSpPr>
        <p:spPr>
          <a:xfrm flipH="1">
            <a:off x="7361744" y="2107526"/>
            <a:ext cx="204641" cy="258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580761" y="1700808"/>
            <a:ext cx="2249334" cy="369332"/>
          </a:xfrm>
          <a:prstGeom prst="rect">
            <a:avLst/>
          </a:prstGeom>
          <a:noFill/>
        </p:spPr>
        <p:txBody>
          <a:bodyPr wrap="none" rtlCol="0">
            <a:spAutoFit/>
          </a:bodyPr>
          <a:lstStyle/>
          <a:p>
            <a:r>
              <a:rPr lang="zh-CN" altLang="en-US" dirty="0">
                <a:solidFill>
                  <a:srgbClr val="C00000"/>
                </a:solidFill>
              </a:rPr>
              <a:t>①</a:t>
            </a:r>
            <a:r>
              <a:rPr lang="en-US" altLang="zh-CN" dirty="0">
                <a:solidFill>
                  <a:srgbClr val="C00000"/>
                </a:solidFill>
              </a:rPr>
              <a:t>PC1</a:t>
            </a:r>
            <a:r>
              <a:rPr lang="zh-CN" altLang="en-US" dirty="0">
                <a:solidFill>
                  <a:srgbClr val="C00000"/>
                </a:solidFill>
              </a:rPr>
              <a:t>上的抓包情况</a:t>
            </a:r>
            <a:endParaRPr lang="zh-CN" altLang="en-US" dirty="0">
              <a:solidFill>
                <a:srgbClr val="C00000"/>
              </a:solidFill>
            </a:endParaRPr>
          </a:p>
        </p:txBody>
      </p:sp>
      <p:sp>
        <p:nvSpPr>
          <p:cNvPr id="19" name="文本框 18"/>
          <p:cNvSpPr txBox="1"/>
          <p:nvPr/>
        </p:nvSpPr>
        <p:spPr>
          <a:xfrm>
            <a:off x="-17582" y="6105745"/>
            <a:ext cx="9144000" cy="646331"/>
          </a:xfrm>
          <a:prstGeom prst="rect">
            <a:avLst/>
          </a:prstGeom>
          <a:noFill/>
        </p:spPr>
        <p:txBody>
          <a:bodyPr wrap="square" rtlCol="0">
            <a:spAutoFit/>
          </a:bodyPr>
          <a:lstStyle/>
          <a:p>
            <a:r>
              <a:rPr lang="zh-CN" altLang="en-US" dirty="0">
                <a:solidFill>
                  <a:srgbClr val="C00000"/>
                </a:solidFill>
              </a:rPr>
              <a:t>结论：</a:t>
            </a:r>
            <a:r>
              <a:rPr lang="en-US" altLang="zh-CN" dirty="0">
                <a:solidFill>
                  <a:srgbClr val="C00000"/>
                </a:solidFill>
              </a:rPr>
              <a:t>PC1</a:t>
            </a:r>
            <a:r>
              <a:rPr lang="zh-CN" altLang="en-US" dirty="0">
                <a:solidFill>
                  <a:srgbClr val="C00000"/>
                </a:solidFill>
              </a:rPr>
              <a:t>上不再收到</a:t>
            </a:r>
            <a:r>
              <a:rPr lang="en-US" altLang="zh-CN" dirty="0">
                <a:solidFill>
                  <a:srgbClr val="C00000"/>
                </a:solidFill>
              </a:rPr>
              <a:t>PC4</a:t>
            </a:r>
            <a:r>
              <a:rPr lang="zh-CN" altLang="en-US" dirty="0">
                <a:solidFill>
                  <a:srgbClr val="C00000"/>
                </a:solidFill>
              </a:rPr>
              <a:t>发出来的广播消息。连接在局域网中的不同</a:t>
            </a:r>
            <a:r>
              <a:rPr lang="en-US" altLang="zh-CN" dirty="0">
                <a:solidFill>
                  <a:srgbClr val="C00000"/>
                </a:solidFill>
              </a:rPr>
              <a:t>VLAN</a:t>
            </a:r>
            <a:r>
              <a:rPr lang="zh-CN" altLang="en-US" dirty="0">
                <a:solidFill>
                  <a:srgbClr val="C00000"/>
                </a:solidFill>
              </a:rPr>
              <a:t>网不能收到彼此的广播。交换机</a:t>
            </a:r>
            <a:r>
              <a:rPr lang="en-US" altLang="zh-CN" dirty="0">
                <a:solidFill>
                  <a:srgbClr val="C00000"/>
                </a:solidFill>
              </a:rPr>
              <a:t>1</a:t>
            </a:r>
            <a:r>
              <a:rPr lang="zh-CN" altLang="en-US" dirty="0">
                <a:solidFill>
                  <a:srgbClr val="C00000"/>
                </a:solidFill>
              </a:rPr>
              <a:t>不再向</a:t>
            </a:r>
            <a:r>
              <a:rPr lang="en-US" altLang="zh-CN" dirty="0">
                <a:solidFill>
                  <a:srgbClr val="C00000"/>
                </a:solidFill>
              </a:rPr>
              <a:t>PC1</a:t>
            </a:r>
            <a:r>
              <a:rPr lang="zh-CN" altLang="en-US" dirty="0">
                <a:solidFill>
                  <a:srgbClr val="C00000"/>
                </a:solidFill>
              </a:rPr>
              <a:t>（</a:t>
            </a:r>
            <a:r>
              <a:rPr lang="en-US" altLang="zh-CN" dirty="0">
                <a:solidFill>
                  <a:srgbClr val="C00000"/>
                </a:solidFill>
              </a:rPr>
              <a:t>VLAN2</a:t>
            </a:r>
            <a:r>
              <a:rPr lang="zh-CN" altLang="en-US" dirty="0">
                <a:solidFill>
                  <a:srgbClr val="C00000"/>
                </a:solidFill>
              </a:rPr>
              <a:t>）转发</a:t>
            </a:r>
            <a:r>
              <a:rPr lang="en-US" altLang="zh-CN" dirty="0">
                <a:solidFill>
                  <a:srgbClr val="C00000"/>
                </a:solidFill>
              </a:rPr>
              <a:t>PC4</a:t>
            </a:r>
            <a:r>
              <a:rPr lang="zh-CN" altLang="en-US" dirty="0">
                <a:solidFill>
                  <a:srgbClr val="C00000"/>
                </a:solidFill>
              </a:rPr>
              <a:t>（</a:t>
            </a:r>
            <a:r>
              <a:rPr lang="en-US" altLang="zh-CN" dirty="0">
                <a:solidFill>
                  <a:srgbClr val="C00000"/>
                </a:solidFill>
              </a:rPr>
              <a:t>VLAN3</a:t>
            </a:r>
            <a:r>
              <a:rPr lang="zh-CN" altLang="en-US" dirty="0">
                <a:solidFill>
                  <a:srgbClr val="C00000"/>
                </a:solidFill>
              </a:rPr>
              <a:t>）的广播数据。</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实验步骤与操作</a:t>
            </a:r>
            <a:endParaRPr lang="zh-CN" altLang="en-US" sz="5400" b="1"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2" name="标题 1"/>
          <p:cNvSpPr>
            <a:spLocks noGrp="1"/>
          </p:cNvSpPr>
          <p:nvPr>
            <p:ph type="title"/>
          </p:nvPr>
        </p:nvSpPr>
        <p:spPr/>
        <p:txBody>
          <a:bodyPr/>
          <a:lstStyle/>
          <a:p>
            <a:pPr algn="ctr"/>
            <a:r>
              <a:rPr lang="zh-CN" altLang="en-US" dirty="0">
                <a:solidFill>
                  <a:schemeClr val="tx1"/>
                </a:solidFill>
              </a:rPr>
              <a:t>第二阶段</a:t>
            </a:r>
            <a:endParaRPr lang="zh-CN" altLang="en-US"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r>
              <a:rPr lang="en-US" altLang="zh-CN" dirty="0"/>
              <a:t>—</a:t>
            </a:r>
            <a:r>
              <a:rPr lang="zh-CN" altLang="en-US" dirty="0"/>
              <a:t>虚拟仿真</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fld>
            <a:endParaRPr lang="en-US" altLang="zh-CN" dirty="0">
              <a:latin typeface="Garamond" panose="02020404030301010803" pitchFamily="18" charset="0"/>
            </a:endParaRPr>
          </a:p>
        </p:txBody>
      </p:sp>
      <p:grpSp>
        <p:nvGrpSpPr>
          <p:cNvPr id="2" name="组合 7"/>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PC1: 192.168.2.2/24, </a:t>
              </a:r>
              <a:r>
                <a:rPr lang="zh-CN" altLang="en-US" sz="2800" dirty="0">
                  <a:solidFill>
                    <a:srgbClr val="003319"/>
                  </a:solidFill>
                  <a:latin typeface="微软雅黑" panose="020B0503020204020204" pitchFamily="34" charset="-122"/>
                  <a:ea typeface="微软雅黑" panose="020B0503020204020204" pitchFamily="34" charset="-122"/>
                </a:rPr>
                <a:t>网关：</a:t>
              </a:r>
              <a:r>
                <a:rPr lang="en-US" altLang="zh-CN" sz="2800" dirty="0">
                  <a:solidFill>
                    <a:srgbClr val="FF0000"/>
                  </a:solidFill>
                  <a:latin typeface="微软雅黑" panose="020B0503020204020204" pitchFamily="34" charset="-122"/>
                  <a:ea typeface="微软雅黑" panose="020B0503020204020204" pitchFamily="34" charset="-122"/>
                </a:rPr>
                <a:t>192.168.2.1</a:t>
              </a:r>
              <a:endParaRPr lang="en-US" altLang="zh-CN" sz="2800" dirty="0">
                <a:solidFill>
                  <a:srgbClr val="FF0000"/>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PC2: 192.168.3.2/24, </a:t>
              </a:r>
              <a:r>
                <a:rPr lang="zh-CN" altLang="en-US" sz="2800" dirty="0">
                  <a:solidFill>
                    <a:srgbClr val="003319"/>
                  </a:solidFill>
                  <a:latin typeface="微软雅黑" panose="020B0503020204020204" pitchFamily="34" charset="-122"/>
                  <a:ea typeface="微软雅黑" panose="020B0503020204020204" pitchFamily="34" charset="-122"/>
                </a:rPr>
                <a:t>网关：</a:t>
              </a:r>
              <a:r>
                <a:rPr lang="en-US" altLang="zh-CN" sz="2800" dirty="0">
                  <a:solidFill>
                    <a:srgbClr val="00B0F0"/>
                  </a:solidFill>
                  <a:latin typeface="微软雅黑" panose="020B0503020204020204" pitchFamily="34" charset="-122"/>
                  <a:ea typeface="微软雅黑" panose="020B0503020204020204" pitchFamily="34" charset="-122"/>
                </a:rPr>
                <a:t>192.168.3.1</a:t>
              </a:r>
              <a:endParaRPr lang="en-US" altLang="zh-CN" sz="2800" dirty="0">
                <a:solidFill>
                  <a:srgbClr val="00B0F0"/>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PC3: 192.168.2.3/24</a:t>
              </a:r>
              <a:r>
                <a:rPr lang="zh-CN" altLang="en-US" sz="2800" dirty="0">
                  <a:solidFill>
                    <a:srgbClr val="003319"/>
                  </a:solidFill>
                  <a:latin typeface="微软雅黑" panose="020B0503020204020204" pitchFamily="34" charset="-122"/>
                  <a:ea typeface="微软雅黑" panose="020B0503020204020204" pitchFamily="34" charset="-122"/>
                </a:rPr>
                <a:t>，网关：</a:t>
              </a:r>
              <a:r>
                <a:rPr lang="en-US" altLang="zh-CN" sz="2800" dirty="0">
                  <a:solidFill>
                    <a:srgbClr val="FF0000"/>
                  </a:solidFill>
                  <a:latin typeface="微软雅黑" panose="020B0503020204020204" pitchFamily="34" charset="-122"/>
                  <a:ea typeface="微软雅黑" panose="020B0503020204020204" pitchFamily="34" charset="-122"/>
                </a:rPr>
                <a:t>192.168.2.1</a:t>
              </a:r>
              <a:endParaRPr lang="en-US" altLang="zh-CN" sz="2800" dirty="0">
                <a:solidFill>
                  <a:srgbClr val="FF0000"/>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PC4:</a:t>
              </a:r>
              <a:r>
                <a:rPr lang="zh-CN" altLang="en-US" sz="2800" dirty="0">
                  <a:solidFill>
                    <a:srgbClr val="003319"/>
                  </a:solidFill>
                  <a:latin typeface="微软雅黑" panose="020B0503020204020204" pitchFamily="34" charset="-122"/>
                  <a:ea typeface="微软雅黑" panose="020B0503020204020204" pitchFamily="34" charset="-122"/>
                </a:rPr>
                <a:t> </a:t>
              </a:r>
              <a:r>
                <a:rPr lang="en-US" altLang="zh-CN" sz="2800" dirty="0">
                  <a:solidFill>
                    <a:srgbClr val="003319"/>
                  </a:solidFill>
                  <a:latin typeface="微软雅黑" panose="020B0503020204020204" pitchFamily="34" charset="-122"/>
                  <a:ea typeface="微软雅黑" panose="020B0503020204020204" pitchFamily="34" charset="-122"/>
                </a:rPr>
                <a:t>192.168.3.3/24</a:t>
              </a:r>
              <a:r>
                <a:rPr lang="zh-CN" altLang="en-US" sz="2800" dirty="0">
                  <a:solidFill>
                    <a:srgbClr val="003319"/>
                  </a:solidFill>
                  <a:latin typeface="微软雅黑" panose="020B0503020204020204" pitchFamily="34" charset="-122"/>
                  <a:ea typeface="微软雅黑" panose="020B0503020204020204" pitchFamily="34" charset="-122"/>
                </a:rPr>
                <a:t>，网关：</a:t>
              </a:r>
              <a:r>
                <a:rPr lang="en-US" altLang="zh-CN" sz="2800" dirty="0">
                  <a:solidFill>
                    <a:srgbClr val="00B0F0"/>
                  </a:solidFill>
                  <a:latin typeface="微软雅黑" panose="020B0503020204020204" pitchFamily="34" charset="-122"/>
                  <a:ea typeface="微软雅黑" panose="020B0503020204020204" pitchFamily="34" charset="-122"/>
                </a:rPr>
                <a:t>192.168.3.1</a:t>
              </a:r>
              <a:endParaRPr lang="en-US" altLang="zh-CN" sz="2800" dirty="0">
                <a:solidFill>
                  <a:srgbClr val="00B0F0"/>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anose="020B0503020204020204" pitchFamily="34" charset="-122"/>
                  <a:ea typeface="微软雅黑" panose="020B0503020204020204" pitchFamily="34" charset="-122"/>
                </a:rPr>
                <a:t>再测试</a:t>
              </a:r>
              <a:r>
                <a:rPr lang="en-US" altLang="zh-CN" sz="2800" dirty="0">
                  <a:solidFill>
                    <a:srgbClr val="003319"/>
                  </a:solidFill>
                  <a:latin typeface="微软雅黑" panose="020B0503020204020204" pitchFamily="34" charset="-122"/>
                  <a:ea typeface="微软雅黑" panose="020B0503020204020204" pitchFamily="34" charset="-122"/>
                </a:rPr>
                <a:t>PC4</a:t>
              </a:r>
              <a:r>
                <a:rPr lang="zh-CN" altLang="en-US" sz="2800" dirty="0">
                  <a:solidFill>
                    <a:srgbClr val="003319"/>
                  </a:solidFill>
                  <a:latin typeface="微软雅黑" panose="020B0503020204020204" pitchFamily="34" charset="-122"/>
                  <a:ea typeface="微软雅黑" panose="020B0503020204020204" pitchFamily="34" charset="-122"/>
                </a:rPr>
                <a:t>和</a:t>
              </a:r>
              <a:r>
                <a:rPr lang="en-US" altLang="zh-CN" sz="2800" dirty="0">
                  <a:solidFill>
                    <a:srgbClr val="003319"/>
                  </a:solidFill>
                  <a:latin typeface="微软雅黑" panose="020B0503020204020204" pitchFamily="34" charset="-122"/>
                  <a:ea typeface="微软雅黑" panose="020B0503020204020204" pitchFamily="34" charset="-122"/>
                </a:rPr>
                <a:t>PC1</a:t>
              </a:r>
              <a:r>
                <a:rPr lang="zh-CN" altLang="en-US" sz="2800" dirty="0">
                  <a:solidFill>
                    <a:srgbClr val="003319"/>
                  </a:solidFill>
                  <a:latin typeface="微软雅黑" panose="020B0503020204020204" pitchFamily="34" charset="-122"/>
                  <a:ea typeface="微软雅黑" panose="020B0503020204020204" pitchFamily="34" charset="-122"/>
                </a:rPr>
                <a:t>、</a:t>
              </a:r>
              <a:r>
                <a:rPr lang="en-US" altLang="zh-CN" sz="2800" dirty="0">
                  <a:solidFill>
                    <a:srgbClr val="003319"/>
                  </a:solidFill>
                  <a:latin typeface="微软雅黑" panose="020B0503020204020204" pitchFamily="34" charset="-122"/>
                  <a:ea typeface="微软雅黑" panose="020B0503020204020204" pitchFamily="34" charset="-122"/>
                </a:rPr>
                <a:t>PC2</a:t>
              </a:r>
              <a:r>
                <a:rPr lang="zh-CN" altLang="en-US" sz="2800" dirty="0">
                  <a:solidFill>
                    <a:srgbClr val="003319"/>
                  </a:solidFill>
                  <a:latin typeface="微软雅黑" panose="020B0503020204020204" pitchFamily="34" charset="-122"/>
                  <a:ea typeface="微软雅黑" panose="020B0503020204020204" pitchFamily="34" charset="-122"/>
                </a:rPr>
                <a:t>、</a:t>
              </a:r>
              <a:r>
                <a:rPr lang="en-US" altLang="zh-CN" sz="2800" dirty="0">
                  <a:solidFill>
                    <a:srgbClr val="003319"/>
                  </a:solidFill>
                  <a:latin typeface="微软雅黑" panose="020B0503020204020204" pitchFamily="34" charset="-122"/>
                  <a:ea typeface="微软雅黑" panose="020B0503020204020204" pitchFamily="34" charset="-122"/>
                </a:rPr>
                <a:t>PC3</a:t>
              </a:r>
              <a:r>
                <a:rPr lang="zh-CN" altLang="en-US" sz="2800" dirty="0">
                  <a:solidFill>
                    <a:srgbClr val="003319"/>
                  </a:solidFill>
                  <a:latin typeface="微软雅黑" panose="020B0503020204020204" pitchFamily="34" charset="-122"/>
                  <a:ea typeface="微软雅黑" panose="020B0503020204020204" pitchFamily="34" charset="-122"/>
                </a:rPr>
                <a:t>的连通性</a:t>
              </a:r>
              <a:endParaRPr lang="en-US" altLang="zh-CN" sz="2800" dirty="0">
                <a:solidFill>
                  <a:srgbClr val="003319"/>
                </a:solidFill>
                <a:latin typeface="微软雅黑" panose="020B0503020204020204" pitchFamily="34" charset="-122"/>
                <a:ea typeface="微软雅黑" panose="020B0503020204020204" pitchFamily="34" charset="-122"/>
              </a:endParaRPr>
            </a:p>
            <a:p>
              <a:pPr marL="0" lvl="2">
                <a:lnSpc>
                  <a:spcPct val="150000"/>
                </a:lnSpc>
                <a:spcBef>
                  <a:spcPct val="20000"/>
                </a:spcBef>
                <a:buClr>
                  <a:schemeClr val="tx2"/>
                </a:buClr>
                <a:defRPr/>
              </a:pPr>
              <a:r>
                <a:rPr lang="en-US" altLang="zh-CN" sz="2800" dirty="0">
                  <a:solidFill>
                    <a:srgbClr val="003319"/>
                  </a:solidFill>
                  <a:latin typeface="微软雅黑" panose="020B0503020204020204" pitchFamily="34" charset="-122"/>
                  <a:ea typeface="微软雅黑" panose="020B0503020204020204" pitchFamily="34" charset="-122"/>
                </a:rPr>
                <a:t>     </a:t>
              </a: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3" name="组合 8"/>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配置各</a:t>
              </a:r>
              <a:r>
                <a:rPr lang="en-US" altLang="zh-CN" sz="2400" b="1" dirty="0">
                  <a:latin typeface="微软雅黑" panose="020B0503020204020204" pitchFamily="34" charset="-122"/>
                  <a:ea typeface="微软雅黑" panose="020B0503020204020204" pitchFamily="34" charset="-122"/>
                </a:rPr>
                <a:t>PC</a:t>
              </a:r>
              <a:r>
                <a:rPr lang="zh-CN" altLang="en-US" sz="2400" b="1" dirty="0">
                  <a:latin typeface="微软雅黑" panose="020B0503020204020204" pitchFamily="34" charset="-122"/>
                  <a:ea typeface="微软雅黑" panose="020B0503020204020204" pitchFamily="34" charset="-122"/>
                </a:rPr>
                <a:t>的网关地址</a:t>
              </a:r>
              <a:endParaRPr lang="zh-CN" sz="24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r>
              <a:rPr lang="en-US" altLang="zh-CN" dirty="0"/>
              <a:t>—</a:t>
            </a:r>
            <a:r>
              <a:rPr lang="zh-CN" altLang="en-US" dirty="0"/>
              <a:t>虚拟仿真</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fld>
            <a:endParaRPr lang="en-US" altLang="zh-CN" dirty="0">
              <a:latin typeface="Garamond" panose="02020404030301010803"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84" y="836712"/>
            <a:ext cx="9144000" cy="3530098"/>
          </a:xfrm>
          <a:prstGeom prst="rect">
            <a:avLst/>
          </a:prstGeom>
        </p:spPr>
      </p:pic>
      <p:sp>
        <p:nvSpPr>
          <p:cNvPr id="7" name="文本框 6"/>
          <p:cNvSpPr txBox="1"/>
          <p:nvPr/>
        </p:nvSpPr>
        <p:spPr>
          <a:xfrm>
            <a:off x="354863" y="4889726"/>
            <a:ext cx="8658379" cy="830997"/>
          </a:xfrm>
          <a:prstGeom prst="rect">
            <a:avLst/>
          </a:prstGeom>
          <a:noFill/>
        </p:spPr>
        <p:txBody>
          <a:bodyPr wrap="square" rtlCol="0">
            <a:spAutoFit/>
          </a:bodyPr>
          <a:lstStyle/>
          <a:p>
            <a:r>
              <a:rPr lang="zh-CN" altLang="en-US" sz="2400" dirty="0"/>
              <a:t>因为跨网段发数据，需要通过网关找到路由进行转发，因此需要先找到网关</a:t>
            </a:r>
            <a:endParaRPr lang="zh-CN" altLang="en-US" sz="2400" dirty="0"/>
          </a:p>
        </p:txBody>
      </p:sp>
      <p:sp>
        <p:nvSpPr>
          <p:cNvPr id="13" name="文本框 12"/>
          <p:cNvSpPr txBox="1"/>
          <p:nvPr/>
        </p:nvSpPr>
        <p:spPr>
          <a:xfrm>
            <a:off x="6228184" y="836712"/>
            <a:ext cx="2390398" cy="369332"/>
          </a:xfrm>
          <a:prstGeom prst="rect">
            <a:avLst/>
          </a:prstGeom>
          <a:noFill/>
        </p:spPr>
        <p:txBody>
          <a:bodyPr wrap="none" rtlCol="0">
            <a:spAutoFit/>
          </a:bodyPr>
          <a:lstStyle/>
          <a:p>
            <a:r>
              <a:rPr lang="zh-CN" altLang="en-US" dirty="0">
                <a:solidFill>
                  <a:srgbClr val="C00000"/>
                </a:solidFill>
              </a:rPr>
              <a:t>交换机</a:t>
            </a:r>
            <a:r>
              <a:rPr lang="en-US" altLang="zh-CN" dirty="0">
                <a:solidFill>
                  <a:srgbClr val="C00000"/>
                </a:solidFill>
              </a:rPr>
              <a:t>1</a:t>
            </a:r>
            <a:r>
              <a:rPr lang="zh-CN" altLang="en-US" dirty="0">
                <a:solidFill>
                  <a:srgbClr val="C00000"/>
                </a:solidFill>
              </a:rPr>
              <a:t>上的抓包情况</a:t>
            </a:r>
            <a:endParaRPr lang="zh-CN" altLang="en-US" dirty="0">
              <a:solidFill>
                <a:srgbClr val="C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idx="1"/>
          </p:nvPr>
        </p:nvSpPr>
        <p:spPr>
          <a:xfrm>
            <a:off x="457200" y="620688"/>
            <a:ext cx="8229600" cy="5771314"/>
          </a:xfrm>
          <a:ln>
            <a:solidFill>
              <a:schemeClr val="accent1">
                <a:lumMod val="75000"/>
              </a:schemeClr>
            </a:solidFill>
          </a:ln>
        </p:spPr>
        <p:txBody>
          <a:bodyPr/>
          <a:lstStyle/>
          <a:p>
            <a:pPr eaLnBrk="1" hangingPunct="1">
              <a:lnSpc>
                <a:spcPct val="150000"/>
              </a:lnSpc>
              <a:defRPr/>
            </a:pPr>
            <a:r>
              <a:rPr lang="zh-CN" altLang="en-US" sz="2400" dirty="0"/>
              <a:t>实验内容：</a:t>
            </a:r>
            <a:endParaRPr lang="en-US" altLang="zh-CN" sz="2400" dirty="0"/>
          </a:p>
          <a:p>
            <a:pPr marL="671195" lvl="2" indent="0" eaLnBrk="1" hangingPunct="1">
              <a:lnSpc>
                <a:spcPct val="150000"/>
              </a:lnSpc>
              <a:buNone/>
              <a:defRPr/>
            </a:pPr>
            <a:r>
              <a:rPr lang="zh-CN" altLang="en-US" sz="1800" dirty="0"/>
              <a:t>用仿真软件</a:t>
            </a:r>
            <a:r>
              <a:rPr lang="en-US" altLang="zh-CN" sz="1800" dirty="0" err="1"/>
              <a:t>eNSP</a:t>
            </a:r>
            <a:r>
              <a:rPr lang="zh-CN" altLang="en-US" sz="1800" dirty="0"/>
              <a:t>进行辅助，利用华为真实网络设备，完成指定的网络配置，实现组网要求</a:t>
            </a:r>
            <a:endParaRPr lang="zh-CN" altLang="en-US" sz="1800" dirty="0"/>
          </a:p>
        </p:txBody>
      </p:sp>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fld>
            <a:endParaRPr lang="en-US" altLang="zh-CN">
              <a:latin typeface="Garamond" panose="02020404030301010803" pitchFamily="18" charset="0"/>
            </a:endParaRPr>
          </a:p>
        </p:txBody>
      </p:sp>
      <p:pic>
        <p:nvPicPr>
          <p:cNvPr id="7" name="图片 6"/>
          <p:cNvPicPr>
            <a:picLocks noChangeAspect="1"/>
          </p:cNvPicPr>
          <p:nvPr/>
        </p:nvPicPr>
        <p:blipFill>
          <a:blip r:embed="rId1"/>
          <a:stretch>
            <a:fillRect/>
          </a:stretch>
        </p:blipFill>
        <p:spPr>
          <a:xfrm>
            <a:off x="683567" y="2387386"/>
            <a:ext cx="5313055" cy="4004616"/>
          </a:xfrm>
          <a:prstGeom prst="rect">
            <a:avLst/>
          </a:prstGeom>
        </p:spPr>
      </p:pic>
      <p:sp>
        <p:nvSpPr>
          <p:cNvPr id="9" name="文本框 8"/>
          <p:cNvSpPr txBox="1"/>
          <p:nvPr/>
        </p:nvSpPr>
        <p:spPr>
          <a:xfrm>
            <a:off x="5576981" y="2352610"/>
            <a:ext cx="3098566" cy="2931572"/>
          </a:xfrm>
          <a:prstGeom prst="rect">
            <a:avLst/>
          </a:prstGeom>
          <a:noFill/>
        </p:spPr>
        <p:txBody>
          <a:bodyPr wrap="square" rtlCol="0">
            <a:spAutoFit/>
          </a:bodyPr>
          <a:lstStyle/>
          <a:p>
            <a:pPr>
              <a:lnSpc>
                <a:spcPct val="125000"/>
              </a:lnSpc>
            </a:pPr>
            <a:r>
              <a:rPr lang="zh-CN" altLang="en-US" dirty="0">
                <a:solidFill>
                  <a:srgbClr val="FF0000"/>
                </a:solidFill>
              </a:rPr>
              <a:t>组网需求：</a:t>
            </a:r>
            <a:endParaRPr lang="en-US" altLang="zh-CN" dirty="0">
              <a:solidFill>
                <a:srgbClr val="FF0000"/>
              </a:solidFill>
            </a:endParaRPr>
          </a:p>
          <a:p>
            <a:pPr>
              <a:lnSpc>
                <a:spcPct val="125000"/>
              </a:lnSpc>
            </a:pPr>
            <a:r>
              <a:rPr lang="en-US" altLang="zh-CN" dirty="0">
                <a:solidFill>
                  <a:srgbClr val="FF0000"/>
                </a:solidFill>
              </a:rPr>
              <a:t>PC1</a:t>
            </a:r>
            <a:r>
              <a:rPr lang="zh-CN" altLang="en-US" dirty="0">
                <a:solidFill>
                  <a:srgbClr val="FF0000"/>
                </a:solidFill>
              </a:rPr>
              <a:t>、</a:t>
            </a:r>
            <a:r>
              <a:rPr lang="en-US" altLang="zh-CN" dirty="0">
                <a:solidFill>
                  <a:srgbClr val="FF0000"/>
                </a:solidFill>
              </a:rPr>
              <a:t>PC3</a:t>
            </a:r>
            <a:r>
              <a:rPr lang="zh-CN" altLang="en-US" dirty="0">
                <a:solidFill>
                  <a:srgbClr val="FF0000"/>
                </a:solidFill>
              </a:rPr>
              <a:t>位于同一个</a:t>
            </a:r>
            <a:r>
              <a:rPr lang="en-US" altLang="zh-CN" dirty="0">
                <a:solidFill>
                  <a:srgbClr val="FF0000"/>
                </a:solidFill>
              </a:rPr>
              <a:t>VLAN</a:t>
            </a:r>
            <a:endParaRPr lang="en-US" altLang="zh-CN" dirty="0">
              <a:solidFill>
                <a:srgbClr val="FF0000"/>
              </a:solidFill>
            </a:endParaRPr>
          </a:p>
          <a:p>
            <a:pPr>
              <a:lnSpc>
                <a:spcPct val="125000"/>
              </a:lnSpc>
            </a:pPr>
            <a:r>
              <a:rPr lang="en-US" altLang="zh-CN" dirty="0">
                <a:solidFill>
                  <a:srgbClr val="FF0000"/>
                </a:solidFill>
              </a:rPr>
              <a:t>PC2</a:t>
            </a:r>
            <a:r>
              <a:rPr lang="zh-CN" altLang="en-US" dirty="0">
                <a:solidFill>
                  <a:srgbClr val="FF0000"/>
                </a:solidFill>
              </a:rPr>
              <a:t>、</a:t>
            </a:r>
            <a:r>
              <a:rPr lang="en-US" altLang="zh-CN" dirty="0">
                <a:solidFill>
                  <a:srgbClr val="FF0000"/>
                </a:solidFill>
              </a:rPr>
              <a:t>PC4</a:t>
            </a:r>
            <a:r>
              <a:rPr lang="zh-CN" altLang="en-US" dirty="0">
                <a:solidFill>
                  <a:srgbClr val="FF0000"/>
                </a:solidFill>
              </a:rPr>
              <a:t>位于另一个</a:t>
            </a:r>
            <a:r>
              <a:rPr lang="en-US" altLang="zh-CN" dirty="0">
                <a:solidFill>
                  <a:srgbClr val="FF0000"/>
                </a:solidFill>
              </a:rPr>
              <a:t>VLAN</a:t>
            </a:r>
            <a:endParaRPr lang="en-US" altLang="zh-CN" dirty="0">
              <a:solidFill>
                <a:srgbClr val="FF0000"/>
              </a:solidFill>
            </a:endParaRPr>
          </a:p>
          <a:p>
            <a:pPr>
              <a:lnSpc>
                <a:spcPct val="125000"/>
              </a:lnSpc>
            </a:pPr>
            <a:r>
              <a:rPr lang="zh-CN" altLang="en-US" dirty="0">
                <a:solidFill>
                  <a:srgbClr val="FF0000"/>
                </a:solidFill>
              </a:rPr>
              <a:t>笔记本电脑通过无线</a:t>
            </a:r>
            <a:r>
              <a:rPr lang="en-US" altLang="zh-CN" dirty="0">
                <a:solidFill>
                  <a:srgbClr val="FF0000"/>
                </a:solidFill>
              </a:rPr>
              <a:t>AP</a:t>
            </a:r>
            <a:r>
              <a:rPr lang="zh-CN" altLang="en-US" dirty="0">
                <a:solidFill>
                  <a:srgbClr val="FF0000"/>
                </a:solidFill>
              </a:rPr>
              <a:t>接入到路由器的另一端网络</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要求：笔记本电脑和 </a:t>
            </a:r>
            <a:endParaRPr lang="en-US" altLang="zh-CN" dirty="0">
              <a:solidFill>
                <a:srgbClr val="FF0000"/>
              </a:solidFill>
            </a:endParaRPr>
          </a:p>
          <a:p>
            <a:r>
              <a:rPr lang="en-US" altLang="zh-CN" dirty="0">
                <a:solidFill>
                  <a:srgbClr val="FF0000"/>
                </a:solidFill>
              </a:rPr>
              <a:t>            PC1~PC4</a:t>
            </a:r>
            <a:r>
              <a:rPr lang="zh-CN" altLang="en-US" dirty="0">
                <a:solidFill>
                  <a:srgbClr val="FF0000"/>
                </a:solidFill>
              </a:rPr>
              <a:t>互通</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618068"/>
            <a:ext cx="8229600" cy="5979284"/>
          </a:xfrm>
          <a:solidFill>
            <a:schemeClr val="tx1"/>
          </a:solidFill>
        </p:spPr>
        <p:txBody>
          <a:bodyPr/>
          <a:lstStyle/>
          <a:p>
            <a:pPr marL="400050" indent="-285750">
              <a:spcBef>
                <a:spcPts val="0"/>
              </a:spcBef>
              <a:spcAft>
                <a:spcPts val="0"/>
              </a:spcAft>
            </a:pPr>
            <a:r>
              <a:rPr lang="zh-CN" altLang="en-US" sz="2000" b="1" dirty="0">
                <a:solidFill>
                  <a:schemeClr val="bg1"/>
                </a:solidFill>
                <a:latin typeface="+mn-lt"/>
                <a:ea typeface="宋体" panose="02010600030101010101" pitchFamily="2" charset="-122"/>
                <a:cs typeface="Times New Roman" panose="02020603050405020304" pitchFamily="18" charset="0"/>
              </a:rPr>
              <a:t>交换机</a:t>
            </a:r>
            <a:r>
              <a:rPr lang="en-US" altLang="zh-CN" sz="2000" b="1" dirty="0">
                <a:solidFill>
                  <a:schemeClr val="bg1"/>
                </a:solidFill>
                <a:latin typeface="+mn-lt"/>
                <a:ea typeface="宋体" panose="02010600030101010101" pitchFamily="2" charset="-122"/>
                <a:cs typeface="Times New Roman" panose="02020603050405020304" pitchFamily="18" charset="0"/>
              </a:rPr>
              <a:t>Switch2</a:t>
            </a:r>
            <a:r>
              <a:rPr lang="zh-CN" altLang="en-US" sz="2000" b="1"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endParaRPr lang="en-US" altLang="zh-CN"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r>
              <a:rPr lang="zh-CN" altLang="en-US" sz="1800" dirty="0">
                <a:solidFill>
                  <a:schemeClr val="bg1"/>
                </a:solidFill>
                <a:latin typeface="宋体" panose="02010600030101010101" pitchFamily="2" charset="-122"/>
                <a:ea typeface="宋体" panose="02010600030101010101" pitchFamily="2" charset="-122"/>
                <a:cs typeface="Times New Roman" panose="02020603050405020304" pitchFamily="18" charset="0"/>
              </a:rPr>
              <a:t>在三层交换机上模拟出两个网关</a:t>
            </a: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vlanif2</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[switch2-Vlanif2]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192.168.2.1 255.255.255.0  //</a:t>
            </a:r>
            <a:r>
              <a:rPr lang="zh-CN" altLang="en-US" sz="1800" b="1" dirty="0">
                <a:solidFill>
                  <a:schemeClr val="bg1"/>
                </a:solidFill>
                <a:latin typeface="+mn-lt"/>
                <a:ea typeface="宋体" panose="02010600030101010101" pitchFamily="2" charset="-122"/>
                <a:cs typeface="Times New Roman" panose="02020603050405020304" pitchFamily="18" charset="0"/>
              </a:rPr>
              <a:t>创建</a:t>
            </a:r>
            <a:r>
              <a:rPr lang="en-US" altLang="zh-CN" sz="1800" b="1" dirty="0">
                <a:solidFill>
                  <a:schemeClr val="bg1"/>
                </a:solidFill>
                <a:latin typeface="+mn-lt"/>
                <a:ea typeface="宋体" panose="02010600030101010101" pitchFamily="2" charset="-122"/>
                <a:cs typeface="Times New Roman" panose="02020603050405020304" pitchFamily="18" charset="0"/>
              </a:rPr>
              <a:t>VLAN 2</a:t>
            </a:r>
            <a:r>
              <a:rPr lang="zh-CN" altLang="en-US" sz="1800" b="1" dirty="0">
                <a:solidFill>
                  <a:schemeClr val="bg1"/>
                </a:solidFill>
                <a:latin typeface="+mn-lt"/>
                <a:ea typeface="宋体" panose="02010600030101010101" pitchFamily="2" charset="-122"/>
                <a:cs typeface="Times New Roman" panose="02020603050405020304" pitchFamily="18" charset="0"/>
              </a:rPr>
              <a:t>的网关</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[switch2-Vlanif2]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vlanif3</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[switch2-Vlanif3]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192.168.3.1 255.255.255.0  //</a:t>
            </a:r>
            <a:r>
              <a:rPr lang="zh-CN" altLang="en-US" sz="1800" b="1" dirty="0">
                <a:solidFill>
                  <a:schemeClr val="bg1"/>
                </a:solidFill>
                <a:latin typeface="+mn-lt"/>
                <a:ea typeface="宋体" panose="02010600030101010101" pitchFamily="2" charset="-122"/>
                <a:cs typeface="Times New Roman" panose="02020603050405020304" pitchFamily="18" charset="0"/>
              </a:rPr>
              <a:t>创建</a:t>
            </a:r>
            <a:r>
              <a:rPr lang="en-US" altLang="zh-CN" sz="1800" b="1" dirty="0">
                <a:solidFill>
                  <a:schemeClr val="bg1"/>
                </a:solidFill>
                <a:latin typeface="+mn-lt"/>
                <a:ea typeface="宋体" panose="02010600030101010101" pitchFamily="2" charset="-122"/>
                <a:cs typeface="Times New Roman" panose="02020603050405020304" pitchFamily="18" charset="0"/>
              </a:rPr>
              <a:t>VLAN 3</a:t>
            </a:r>
            <a:r>
              <a:rPr lang="zh-CN" altLang="en-US" sz="1800" b="1" dirty="0">
                <a:solidFill>
                  <a:schemeClr val="bg1"/>
                </a:solidFill>
                <a:latin typeface="+mn-lt"/>
                <a:ea typeface="宋体" panose="02010600030101010101" pitchFamily="2" charset="-122"/>
                <a:cs typeface="Times New Roman" panose="02020603050405020304" pitchFamily="18" charset="0"/>
              </a:rPr>
              <a:t>的网关</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[switch2-Vlanif3]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chemeClr val="bg1"/>
                </a:solidFill>
                <a:latin typeface="+mn-lt"/>
                <a:ea typeface="宋体" panose="02010600030101010101" pitchFamily="2" charset="-122"/>
                <a:cs typeface="Times New Roman" panose="02020603050405020304" pitchFamily="18" charset="0"/>
              </a:rPr>
              <a:t>//</a:t>
            </a:r>
            <a:r>
              <a:rPr lang="zh-CN" altLang="en-US" sz="1800" b="1" dirty="0">
                <a:solidFill>
                  <a:schemeClr val="bg1"/>
                </a:solidFill>
                <a:latin typeface="+mn-lt"/>
                <a:ea typeface="宋体" panose="02010600030101010101" pitchFamily="2" charset="-122"/>
                <a:cs typeface="Times New Roman" panose="02020603050405020304" pitchFamily="18" charset="0"/>
              </a:rPr>
              <a:t>和路由器网关相连</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vlanif1</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[switch2-Vlanif1]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192.168.1.2 255.255.255.0  //</a:t>
            </a:r>
            <a:r>
              <a:rPr lang="zh-CN" altLang="en-US" sz="1800" b="1" dirty="0">
                <a:solidFill>
                  <a:schemeClr val="bg1"/>
                </a:solidFill>
                <a:latin typeface="+mn-lt"/>
                <a:ea typeface="宋体" panose="02010600030101010101" pitchFamily="2" charset="-122"/>
                <a:cs typeface="Times New Roman" panose="02020603050405020304" pitchFamily="18" charset="0"/>
              </a:rPr>
              <a:t>设置</a:t>
            </a:r>
            <a:r>
              <a:rPr lang="en-US" altLang="zh-CN" sz="1800" b="1" dirty="0">
                <a:solidFill>
                  <a:schemeClr val="bg1"/>
                </a:solidFill>
                <a:latin typeface="+mn-lt"/>
                <a:ea typeface="宋体" panose="02010600030101010101" pitchFamily="2" charset="-122"/>
                <a:cs typeface="Times New Roman" panose="02020603050405020304" pitchFamily="18" charset="0"/>
              </a:rPr>
              <a:t>VLAN 1</a:t>
            </a:r>
            <a:r>
              <a:rPr lang="zh-CN" altLang="en-US" sz="1800" b="1" dirty="0">
                <a:solidFill>
                  <a:schemeClr val="bg1"/>
                </a:solidFill>
                <a:latin typeface="+mn-lt"/>
                <a:ea typeface="宋体" panose="02010600030101010101" pitchFamily="2" charset="-122"/>
                <a:cs typeface="Times New Roman" panose="02020603050405020304" pitchFamily="18" charset="0"/>
              </a:rPr>
              <a:t>的地址</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[switch2-Vlanif1]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endParaRPr lang="en-US" altLang="zh-CN" sz="1800" b="1" dirty="0">
              <a:solidFill>
                <a:srgbClr val="FFFF00"/>
              </a:solidFill>
              <a:latin typeface="+mn-lt"/>
            </a:endParaRPr>
          </a:p>
          <a:p>
            <a:pPr marL="114300" indent="0">
              <a:spcBef>
                <a:spcPts val="0"/>
              </a:spcBef>
              <a:spcAft>
                <a:spcPts val="0"/>
              </a:spcAft>
              <a:buNone/>
            </a:pPr>
            <a:endParaRPr lang="en-US" altLang="zh-CN" sz="1800" b="1" dirty="0">
              <a:solidFill>
                <a:srgbClr val="FFFF00"/>
              </a:solidFill>
              <a:latin typeface="+mn-lt"/>
            </a:endParaRPr>
          </a:p>
          <a:p>
            <a:pPr marL="114300" marR="0" indent="0" algn="l">
              <a:spcBef>
                <a:spcPts val="0"/>
              </a:spcBef>
              <a:spcAft>
                <a:spcPts val="0"/>
              </a:spcAft>
              <a:buNone/>
            </a:pP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第二阶段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endParaRPr lang="zh-CN" altLang="en-US" dirty="0"/>
          </a:p>
        </p:txBody>
      </p:sp>
      <p:sp>
        <p:nvSpPr>
          <p:cNvPr id="9" name="矩形 8"/>
          <p:cNvSpPr/>
          <p:nvPr/>
        </p:nvSpPr>
        <p:spPr>
          <a:xfrm>
            <a:off x="430792" y="675089"/>
            <a:ext cx="1107996" cy="461665"/>
          </a:xfrm>
          <a:prstGeom prst="rect">
            <a:avLst/>
          </a:prstGeom>
        </p:spPr>
        <p:txBody>
          <a:bodyPr wrap="none">
            <a:spAutoFit/>
          </a:bodyPr>
          <a:lstStyle/>
          <a:p>
            <a:r>
              <a:rPr lang="zh-CN" altLang="en-US" sz="2400" dirty="0"/>
              <a:t>抓包点</a:t>
            </a:r>
            <a:endParaRPr lang="zh-CN" altLang="en-US" sz="2400" dirty="0"/>
          </a:p>
        </p:txBody>
      </p:sp>
      <p:pic>
        <p:nvPicPr>
          <p:cNvPr id="11" name="图片 10"/>
          <p:cNvPicPr>
            <a:picLocks noChangeAspect="1"/>
          </p:cNvPicPr>
          <p:nvPr/>
        </p:nvPicPr>
        <p:blipFill>
          <a:blip r:embed="rId1"/>
          <a:stretch>
            <a:fillRect/>
          </a:stretch>
        </p:blipFill>
        <p:spPr>
          <a:xfrm>
            <a:off x="428625" y="1395356"/>
            <a:ext cx="7809524" cy="481904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endParaRPr lang="zh-CN" altLang="en-US" dirty="0"/>
          </a:p>
        </p:txBody>
      </p:sp>
      <p:sp>
        <p:nvSpPr>
          <p:cNvPr id="9" name="矩形 8"/>
          <p:cNvSpPr/>
          <p:nvPr/>
        </p:nvSpPr>
        <p:spPr>
          <a:xfrm>
            <a:off x="430792" y="675089"/>
            <a:ext cx="2137124" cy="461665"/>
          </a:xfrm>
          <a:prstGeom prst="rect">
            <a:avLst/>
          </a:prstGeom>
        </p:spPr>
        <p:txBody>
          <a:bodyPr wrap="none">
            <a:spAutoFit/>
          </a:bodyPr>
          <a:lstStyle/>
          <a:p>
            <a:r>
              <a:rPr lang="en-US" altLang="zh-CN" sz="2400" dirty="0"/>
              <a:t>PC4 ping PC1</a:t>
            </a:r>
            <a:endParaRPr lang="en-US" altLang="zh-CN" sz="2400" dirty="0"/>
          </a:p>
        </p:txBody>
      </p:sp>
      <p:pic>
        <p:nvPicPr>
          <p:cNvPr id="2" name="图片 1"/>
          <p:cNvPicPr>
            <a:picLocks noChangeAspect="1"/>
          </p:cNvPicPr>
          <p:nvPr/>
        </p:nvPicPr>
        <p:blipFill>
          <a:blip r:embed="rId1"/>
          <a:stretch>
            <a:fillRect/>
          </a:stretch>
        </p:blipFill>
        <p:spPr>
          <a:xfrm>
            <a:off x="683568" y="1484784"/>
            <a:ext cx="7438095" cy="50761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694" y="1402890"/>
            <a:ext cx="9144000" cy="1557988"/>
          </a:xfrm>
          <a:prstGeom prst="rect">
            <a:avLst/>
          </a:prstGeom>
        </p:spPr>
      </p:pic>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fld>
            <a:endParaRPr lang="en-US" altLang="zh-CN" dirty="0">
              <a:latin typeface="Garamond" panose="02020404030301010803" pitchFamily="18" charset="0"/>
            </a:endParaRPr>
          </a:p>
        </p:txBody>
      </p:sp>
      <p:sp>
        <p:nvSpPr>
          <p:cNvPr id="13" name="文本框 12"/>
          <p:cNvSpPr txBox="1"/>
          <p:nvPr/>
        </p:nvSpPr>
        <p:spPr>
          <a:xfrm>
            <a:off x="6174870" y="1436413"/>
            <a:ext cx="2390398" cy="369332"/>
          </a:xfrm>
          <a:prstGeom prst="rect">
            <a:avLst/>
          </a:prstGeom>
          <a:noFill/>
        </p:spPr>
        <p:txBody>
          <a:bodyPr wrap="none" rtlCol="0">
            <a:spAutoFit/>
          </a:bodyPr>
          <a:lstStyle/>
          <a:p>
            <a:r>
              <a:rPr lang="zh-CN" altLang="en-US" dirty="0">
                <a:solidFill>
                  <a:srgbClr val="C00000"/>
                </a:solidFill>
              </a:rPr>
              <a:t>交换机</a:t>
            </a:r>
            <a:r>
              <a:rPr lang="en-US" altLang="zh-CN" dirty="0">
                <a:solidFill>
                  <a:srgbClr val="C00000"/>
                </a:solidFill>
              </a:rPr>
              <a:t>2</a:t>
            </a:r>
            <a:r>
              <a:rPr lang="zh-CN" altLang="en-US" dirty="0">
                <a:solidFill>
                  <a:srgbClr val="C00000"/>
                </a:solidFill>
              </a:rPr>
              <a:t>上的抓包情况</a:t>
            </a:r>
            <a:endParaRPr lang="zh-CN" altLang="en-US" dirty="0">
              <a:solidFill>
                <a:srgbClr val="C00000"/>
              </a:solidFill>
            </a:endParaRPr>
          </a:p>
        </p:txBody>
      </p:sp>
      <p:pic>
        <p:nvPicPr>
          <p:cNvPr id="3" name="图片 2"/>
          <p:cNvPicPr>
            <a:picLocks noChangeAspect="1"/>
          </p:cNvPicPr>
          <p:nvPr/>
        </p:nvPicPr>
        <p:blipFill>
          <a:blip r:embed="rId2"/>
          <a:stretch>
            <a:fillRect/>
          </a:stretch>
        </p:blipFill>
        <p:spPr>
          <a:xfrm>
            <a:off x="18694" y="3114195"/>
            <a:ext cx="9144000" cy="1592495"/>
          </a:xfrm>
          <a:prstGeom prst="rect">
            <a:avLst/>
          </a:prstGeom>
        </p:spPr>
      </p:pic>
      <p:sp>
        <p:nvSpPr>
          <p:cNvPr id="10" name="文本框 9"/>
          <p:cNvSpPr txBox="1"/>
          <p:nvPr/>
        </p:nvSpPr>
        <p:spPr>
          <a:xfrm>
            <a:off x="6174870" y="3169112"/>
            <a:ext cx="2390398" cy="369332"/>
          </a:xfrm>
          <a:prstGeom prst="rect">
            <a:avLst/>
          </a:prstGeom>
          <a:noFill/>
        </p:spPr>
        <p:txBody>
          <a:bodyPr wrap="none" rtlCol="0">
            <a:spAutoFit/>
          </a:bodyPr>
          <a:lstStyle/>
          <a:p>
            <a:r>
              <a:rPr lang="zh-CN" altLang="en-US" dirty="0">
                <a:solidFill>
                  <a:srgbClr val="C00000"/>
                </a:solidFill>
              </a:rPr>
              <a:t>交换机</a:t>
            </a:r>
            <a:r>
              <a:rPr lang="en-US" altLang="zh-CN" dirty="0">
                <a:solidFill>
                  <a:srgbClr val="C00000"/>
                </a:solidFill>
              </a:rPr>
              <a:t>1</a:t>
            </a:r>
            <a:r>
              <a:rPr lang="zh-CN" altLang="en-US" dirty="0">
                <a:solidFill>
                  <a:srgbClr val="C00000"/>
                </a:solidFill>
              </a:rPr>
              <a:t>上的抓包情况</a:t>
            </a:r>
            <a:endParaRPr lang="zh-CN" altLang="en-US" dirty="0">
              <a:solidFill>
                <a:srgbClr val="C00000"/>
              </a:solidFill>
            </a:endParaRPr>
          </a:p>
        </p:txBody>
      </p:sp>
      <p:pic>
        <p:nvPicPr>
          <p:cNvPr id="8" name="图片 7"/>
          <p:cNvPicPr>
            <a:picLocks noChangeAspect="1"/>
          </p:cNvPicPr>
          <p:nvPr/>
        </p:nvPicPr>
        <p:blipFill>
          <a:blip r:embed="rId3"/>
          <a:stretch>
            <a:fillRect/>
          </a:stretch>
        </p:blipFill>
        <p:spPr>
          <a:xfrm>
            <a:off x="18695" y="4860007"/>
            <a:ext cx="9144000" cy="1383631"/>
          </a:xfrm>
          <a:prstGeom prst="rect">
            <a:avLst/>
          </a:prstGeom>
        </p:spPr>
      </p:pic>
      <p:sp>
        <p:nvSpPr>
          <p:cNvPr id="12" name="文本框 11"/>
          <p:cNvSpPr txBox="1"/>
          <p:nvPr/>
        </p:nvSpPr>
        <p:spPr>
          <a:xfrm>
            <a:off x="6511331" y="4995313"/>
            <a:ext cx="2018501" cy="369332"/>
          </a:xfrm>
          <a:prstGeom prst="rect">
            <a:avLst/>
          </a:prstGeom>
          <a:noFill/>
        </p:spPr>
        <p:txBody>
          <a:bodyPr wrap="none" rtlCol="0">
            <a:spAutoFit/>
          </a:bodyPr>
          <a:lstStyle/>
          <a:p>
            <a:r>
              <a:rPr lang="en-US" altLang="zh-CN" dirty="0">
                <a:solidFill>
                  <a:srgbClr val="C00000"/>
                </a:solidFill>
              </a:rPr>
              <a:t>PC1</a:t>
            </a:r>
            <a:r>
              <a:rPr lang="zh-CN" altLang="en-US" dirty="0">
                <a:solidFill>
                  <a:srgbClr val="C00000"/>
                </a:solidFill>
              </a:rPr>
              <a:t>上的抓包情况</a:t>
            </a:r>
            <a:endParaRPr lang="en-US" altLang="zh-CN" dirty="0">
              <a:solidFill>
                <a:srgbClr val="C00000"/>
              </a:solidFill>
            </a:endParaRPr>
          </a:p>
        </p:txBody>
      </p:sp>
      <p:sp>
        <p:nvSpPr>
          <p:cNvPr id="9" name="矩形 8"/>
          <p:cNvSpPr/>
          <p:nvPr/>
        </p:nvSpPr>
        <p:spPr>
          <a:xfrm>
            <a:off x="430792" y="675089"/>
            <a:ext cx="2137124" cy="461665"/>
          </a:xfrm>
          <a:prstGeom prst="rect">
            <a:avLst/>
          </a:prstGeom>
        </p:spPr>
        <p:txBody>
          <a:bodyPr wrap="none">
            <a:spAutoFit/>
          </a:bodyPr>
          <a:lstStyle/>
          <a:p>
            <a:r>
              <a:rPr lang="en-US" altLang="zh-CN" sz="2400" dirty="0"/>
              <a:t>PC4 ping PC1</a:t>
            </a:r>
            <a:endParaRPr lang="zh-CN"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endParaRPr lang="zh-CN" altLang="en-US" dirty="0"/>
          </a:p>
        </p:txBody>
      </p:sp>
      <p:sp>
        <p:nvSpPr>
          <p:cNvPr id="9" name="矩形 8"/>
          <p:cNvSpPr/>
          <p:nvPr/>
        </p:nvSpPr>
        <p:spPr>
          <a:xfrm>
            <a:off x="430792" y="675089"/>
            <a:ext cx="2818400" cy="461665"/>
          </a:xfrm>
          <a:prstGeom prst="rect">
            <a:avLst/>
          </a:prstGeom>
        </p:spPr>
        <p:txBody>
          <a:bodyPr wrap="none">
            <a:spAutoFit/>
          </a:bodyPr>
          <a:lstStyle/>
          <a:p>
            <a:r>
              <a:rPr lang="zh-CN" altLang="en-US" sz="2400" dirty="0"/>
              <a:t>交换机</a:t>
            </a:r>
            <a:r>
              <a:rPr lang="en-US" altLang="zh-CN" sz="2400" dirty="0"/>
              <a:t>2</a:t>
            </a:r>
            <a:r>
              <a:rPr lang="zh-CN" altLang="en-US" sz="2400" dirty="0"/>
              <a:t>上的路由表</a:t>
            </a:r>
            <a:endParaRPr lang="zh-CN" altLang="en-US" sz="2400" dirty="0"/>
          </a:p>
        </p:txBody>
      </p:sp>
      <p:pic>
        <p:nvPicPr>
          <p:cNvPr id="7" name="图片 6"/>
          <p:cNvPicPr>
            <a:picLocks noChangeAspect="1"/>
          </p:cNvPicPr>
          <p:nvPr/>
        </p:nvPicPr>
        <p:blipFill>
          <a:blip r:embed="rId1"/>
          <a:stretch>
            <a:fillRect/>
          </a:stretch>
        </p:blipFill>
        <p:spPr>
          <a:xfrm>
            <a:off x="683568" y="1383218"/>
            <a:ext cx="7848872" cy="534340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endParaRPr lang="zh-CN" altLang="en-US" dirty="0"/>
          </a:p>
        </p:txBody>
      </p:sp>
      <p:sp>
        <p:nvSpPr>
          <p:cNvPr id="9" name="矩形 8"/>
          <p:cNvSpPr/>
          <p:nvPr/>
        </p:nvSpPr>
        <p:spPr>
          <a:xfrm>
            <a:off x="430792" y="675089"/>
            <a:ext cx="2648482" cy="461665"/>
          </a:xfrm>
          <a:prstGeom prst="rect">
            <a:avLst/>
          </a:prstGeom>
        </p:spPr>
        <p:txBody>
          <a:bodyPr wrap="none">
            <a:spAutoFit/>
          </a:bodyPr>
          <a:lstStyle/>
          <a:p>
            <a:r>
              <a:rPr lang="zh-CN" altLang="en-US" sz="2400" dirty="0"/>
              <a:t>交换机</a:t>
            </a:r>
            <a:r>
              <a:rPr lang="en-US" altLang="zh-CN" sz="2400" dirty="0"/>
              <a:t>2</a:t>
            </a:r>
            <a:r>
              <a:rPr lang="zh-CN" altLang="en-US" sz="2400" dirty="0"/>
              <a:t>上的</a:t>
            </a:r>
            <a:r>
              <a:rPr lang="en-US" altLang="zh-CN" sz="2400" dirty="0" err="1"/>
              <a:t>arp</a:t>
            </a:r>
            <a:r>
              <a:rPr lang="zh-CN" altLang="en-US" sz="2400" dirty="0"/>
              <a:t>表</a:t>
            </a:r>
            <a:endParaRPr lang="zh-CN" altLang="en-US" sz="2400" dirty="0"/>
          </a:p>
        </p:txBody>
      </p:sp>
      <p:pic>
        <p:nvPicPr>
          <p:cNvPr id="6" name="图片 5"/>
          <p:cNvPicPr>
            <a:picLocks noChangeAspect="1"/>
          </p:cNvPicPr>
          <p:nvPr/>
        </p:nvPicPr>
        <p:blipFill>
          <a:blip r:embed="rId1"/>
          <a:stretch>
            <a:fillRect/>
          </a:stretch>
        </p:blipFill>
        <p:spPr>
          <a:xfrm>
            <a:off x="683568" y="1394637"/>
            <a:ext cx="7994626" cy="54426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实验内容、步骤与操作</a:t>
            </a:r>
            <a:endParaRPr lang="zh-CN" altLang="en-US" sz="5400" b="1"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2" name="标题 1"/>
          <p:cNvSpPr>
            <a:spLocks noGrp="1"/>
          </p:cNvSpPr>
          <p:nvPr>
            <p:ph type="title"/>
          </p:nvPr>
        </p:nvSpPr>
        <p:spPr/>
        <p:txBody>
          <a:bodyPr/>
          <a:lstStyle/>
          <a:p>
            <a:pPr algn="ctr"/>
            <a:r>
              <a:rPr lang="zh-CN" altLang="en-US" dirty="0">
                <a:solidFill>
                  <a:schemeClr val="tx1"/>
                </a:solidFill>
              </a:rPr>
              <a:t>第三阶段（无线</a:t>
            </a:r>
            <a:r>
              <a:rPr lang="en-US" altLang="zh-CN" dirty="0">
                <a:solidFill>
                  <a:schemeClr val="tx1"/>
                </a:solidFill>
              </a:rPr>
              <a:t>AP</a:t>
            </a:r>
            <a:r>
              <a:rPr lang="zh-CN" altLang="en-US" dirty="0">
                <a:solidFill>
                  <a:schemeClr val="tx1"/>
                </a:solidFill>
              </a:rPr>
              <a:t>接入）</a:t>
            </a:r>
            <a:endParaRPr lang="zh-CN" altLang="en-US" dirty="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第三阶段</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fld>
            <a:endParaRPr lang="en-US" altLang="zh-CN" dirty="0">
              <a:latin typeface="Garamond" panose="02020404030301010803" pitchFamily="18" charset="0"/>
            </a:endParaRPr>
          </a:p>
        </p:txBody>
      </p:sp>
      <p:grpSp>
        <p:nvGrpSpPr>
          <p:cNvPr id="2" name="组合 7"/>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eaLnBrk="1" hangingPunct="1">
                <a:lnSpc>
                  <a:spcPct val="150000"/>
                </a:lnSpc>
                <a:defRPr/>
              </a:pP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3" name="组合 8"/>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无线</a:t>
              </a:r>
              <a:r>
                <a:rPr lang="en-US" altLang="zh-CN" sz="2400" b="1" dirty="0">
                  <a:latin typeface="微软雅黑" panose="020B0503020204020204" pitchFamily="34" charset="-122"/>
                  <a:ea typeface="微软雅黑" panose="020B0503020204020204" pitchFamily="34" charset="-122"/>
                </a:rPr>
                <a:t>AP</a:t>
              </a:r>
              <a:endParaRPr lang="zh-CN" sz="2400" dirty="0">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719572" y="1499078"/>
            <a:ext cx="7704856" cy="4808368"/>
          </a:xfrm>
          <a:prstGeom prst="rect">
            <a:avLst/>
          </a:prstGeom>
          <a:noFill/>
        </p:spPr>
        <p:txBody>
          <a:bodyPr wrap="square">
            <a:spAutoFit/>
          </a:bodyPr>
          <a:lstStyle/>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Fit</a:t>
            </a:r>
            <a:r>
              <a:rPr lang="zh-CN" altLang="en-US" sz="2800" dirty="0">
                <a:solidFill>
                  <a:srgbClr val="003319"/>
                </a:solidFill>
                <a:latin typeface="微软雅黑" panose="020B0503020204020204" pitchFamily="34" charset="-122"/>
                <a:ea typeface="微软雅黑" panose="020B0503020204020204" pitchFamily="34" charset="-122"/>
              </a:rPr>
              <a:t> </a:t>
            </a:r>
            <a:r>
              <a:rPr lang="en-US" altLang="zh-CN" sz="2800" dirty="0">
                <a:solidFill>
                  <a:srgbClr val="003319"/>
                </a:solidFill>
                <a:latin typeface="微软雅黑" panose="020B0503020204020204" pitchFamily="34" charset="-122"/>
                <a:ea typeface="微软雅黑" panose="020B0503020204020204" pitchFamily="34" charset="-122"/>
              </a:rPr>
              <a:t>AP/</a:t>
            </a:r>
            <a:r>
              <a:rPr lang="zh-CN" altLang="en-US" sz="2800" dirty="0">
                <a:solidFill>
                  <a:srgbClr val="003319"/>
                </a:solidFill>
                <a:latin typeface="微软雅黑" panose="020B0503020204020204" pitchFamily="34" charset="-122"/>
                <a:ea typeface="微软雅黑" panose="020B0503020204020204" pitchFamily="34" charset="-122"/>
              </a:rPr>
              <a:t>瘦</a:t>
            </a:r>
            <a:r>
              <a:rPr lang="en-US" altLang="zh-CN" sz="2800" dirty="0">
                <a:solidFill>
                  <a:srgbClr val="003319"/>
                </a:solidFill>
                <a:latin typeface="微软雅黑" panose="020B0503020204020204" pitchFamily="34" charset="-122"/>
                <a:ea typeface="微软雅黑" panose="020B0503020204020204" pitchFamily="34" charset="-122"/>
              </a:rPr>
              <a:t>AP</a:t>
            </a:r>
            <a:endParaRPr lang="en-US" altLang="zh-CN" sz="2800" dirty="0">
              <a:solidFill>
                <a:srgbClr val="003319"/>
              </a:solidFill>
              <a:latin typeface="微软雅黑" panose="020B0503020204020204" pitchFamily="34" charset="-122"/>
              <a:ea typeface="微软雅黑" panose="020B0503020204020204" pitchFamily="34" charset="-122"/>
            </a:endParaRPr>
          </a:p>
          <a:p>
            <a:pPr marL="800100" lvl="3" indent="-342900">
              <a:lnSpc>
                <a:spcPct val="125000"/>
              </a:lnSpc>
              <a:spcBef>
                <a:spcPct val="20000"/>
              </a:spcBef>
              <a:buClr>
                <a:schemeClr val="tx2"/>
              </a:buClr>
              <a:buFont typeface="Wingdings" panose="05000000000000000000" pitchFamily="2" charset="2"/>
              <a:buChar char="u"/>
              <a:defRPr/>
            </a:pPr>
            <a:r>
              <a:rPr lang="zh-CN" altLang="en-US" sz="2400" dirty="0">
                <a:latin typeface="微软雅黑" panose="020B0503020204020204" pitchFamily="34" charset="-122"/>
                <a:ea typeface="微软雅黑" panose="020B0503020204020204" pitchFamily="34" charset="-122"/>
              </a:rPr>
              <a:t>仅保留无线接入部分，瘦</a:t>
            </a:r>
            <a:r>
              <a:rPr lang="en-US" altLang="zh-CN" sz="2400" dirty="0">
                <a:latin typeface="微软雅黑" panose="020B0503020204020204" pitchFamily="34" charset="-122"/>
                <a:ea typeface="微软雅黑" panose="020B0503020204020204" pitchFamily="34" charset="-122"/>
              </a:rPr>
              <a:t>AP</a:t>
            </a:r>
            <a:r>
              <a:rPr lang="zh-CN" altLang="en-US" sz="2400" dirty="0">
                <a:latin typeface="微软雅黑" panose="020B0503020204020204" pitchFamily="34" charset="-122"/>
                <a:ea typeface="微软雅黑" panose="020B0503020204020204" pitchFamily="34" charset="-122"/>
              </a:rPr>
              <a:t>作为无线局域网的一个部件，不能独立工作，须配合</a:t>
            </a:r>
            <a:r>
              <a:rPr lang="en-US" altLang="zh-CN" sz="2400" dirty="0">
                <a:latin typeface="微软雅黑" panose="020B0503020204020204" pitchFamily="34" charset="-122"/>
                <a:ea typeface="微软雅黑" panose="020B0503020204020204" pitchFamily="34" charset="-122"/>
              </a:rPr>
              <a:t>AC(</a:t>
            </a:r>
            <a:r>
              <a:rPr lang="zh-CN" altLang="en-US" sz="2400" dirty="0">
                <a:latin typeface="微软雅黑" panose="020B0503020204020204" pitchFamily="34" charset="-122"/>
                <a:ea typeface="微软雅黑" panose="020B0503020204020204" pitchFamily="34" charset="-122"/>
              </a:rPr>
              <a:t>接入控制器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的管理。当</a:t>
            </a:r>
            <a:r>
              <a:rPr lang="en-US" altLang="zh-CN" sz="2400" dirty="0">
                <a:latin typeface="微软雅黑" panose="020B0503020204020204" pitchFamily="34" charset="-122"/>
                <a:ea typeface="微软雅黑" panose="020B0503020204020204" pitchFamily="34" charset="-122"/>
              </a:rPr>
              <a:t>AP</a:t>
            </a:r>
            <a:r>
              <a:rPr lang="zh-CN" altLang="en-US" sz="2400" dirty="0">
                <a:latin typeface="微软雅黑" panose="020B0503020204020204" pitchFamily="34" charset="-122"/>
                <a:ea typeface="微软雅黑" panose="020B0503020204020204" pitchFamily="34" charset="-122"/>
              </a:rPr>
              <a:t>数量很多的时候，可通过</a:t>
            </a:r>
            <a:r>
              <a:rPr lang="en-US" altLang="zh-CN" sz="2400" dirty="0">
                <a:latin typeface="微软雅黑" panose="020B0503020204020204" pitchFamily="34" charset="-122"/>
                <a:ea typeface="微软雅黑" panose="020B0503020204020204" pitchFamily="34" charset="-122"/>
              </a:rPr>
              <a:t>AC</a:t>
            </a:r>
            <a:r>
              <a:rPr lang="zh-CN" altLang="en-US" sz="2400" dirty="0">
                <a:latin typeface="微软雅黑" panose="020B0503020204020204" pitchFamily="34" charset="-122"/>
                <a:ea typeface="微软雅黑" panose="020B0503020204020204" pitchFamily="34" charset="-122"/>
              </a:rPr>
              <a:t>集中管理。</a:t>
            </a:r>
            <a:endParaRPr lang="en-US" altLang="zh-CN" sz="2400" dirty="0">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FF0000"/>
                </a:solidFill>
                <a:latin typeface="微软雅黑" panose="020B0503020204020204" pitchFamily="34" charset="-122"/>
                <a:ea typeface="微软雅黑" panose="020B0503020204020204" pitchFamily="34" charset="-122"/>
              </a:rPr>
              <a:t> </a:t>
            </a:r>
            <a:r>
              <a:rPr lang="en-US" altLang="zh-CN" sz="2800" dirty="0">
                <a:solidFill>
                  <a:srgbClr val="003319"/>
                </a:solidFill>
                <a:latin typeface="微软雅黑" panose="020B0503020204020204" pitchFamily="34" charset="-122"/>
                <a:ea typeface="微软雅黑" panose="020B0503020204020204" pitchFamily="34" charset="-122"/>
              </a:rPr>
              <a:t>Fat</a:t>
            </a:r>
            <a:r>
              <a:rPr lang="zh-CN" altLang="en-US" sz="2800" dirty="0">
                <a:solidFill>
                  <a:srgbClr val="003319"/>
                </a:solidFill>
                <a:latin typeface="微软雅黑" panose="020B0503020204020204" pitchFamily="34" charset="-122"/>
                <a:ea typeface="微软雅黑" panose="020B0503020204020204" pitchFamily="34" charset="-122"/>
              </a:rPr>
              <a:t> </a:t>
            </a:r>
            <a:r>
              <a:rPr lang="en-US" altLang="zh-CN" sz="2800" dirty="0">
                <a:solidFill>
                  <a:srgbClr val="003319"/>
                </a:solidFill>
                <a:latin typeface="微软雅黑" panose="020B0503020204020204" pitchFamily="34" charset="-122"/>
                <a:ea typeface="微软雅黑" panose="020B0503020204020204" pitchFamily="34" charset="-122"/>
              </a:rPr>
              <a:t>AP/</a:t>
            </a:r>
            <a:r>
              <a:rPr lang="zh-CN" altLang="en-US" sz="2800" dirty="0">
                <a:solidFill>
                  <a:srgbClr val="003319"/>
                </a:solidFill>
                <a:latin typeface="微软雅黑" panose="020B0503020204020204" pitchFamily="34" charset="-122"/>
                <a:ea typeface="微软雅黑" panose="020B0503020204020204" pitchFamily="34" charset="-122"/>
              </a:rPr>
              <a:t>胖</a:t>
            </a:r>
            <a:r>
              <a:rPr lang="en-US" altLang="zh-CN" sz="2800" dirty="0">
                <a:solidFill>
                  <a:srgbClr val="003319"/>
                </a:solidFill>
                <a:latin typeface="微软雅黑" panose="020B0503020204020204" pitchFamily="34" charset="-122"/>
                <a:ea typeface="微软雅黑" panose="020B0503020204020204" pitchFamily="34" charset="-122"/>
              </a:rPr>
              <a:t>AP</a:t>
            </a:r>
            <a:endParaRPr lang="en-US" altLang="zh-CN" sz="2800" dirty="0">
              <a:solidFill>
                <a:srgbClr val="003319"/>
              </a:solidFill>
              <a:latin typeface="微软雅黑" panose="020B0503020204020204" pitchFamily="34" charset="-122"/>
              <a:ea typeface="微软雅黑" panose="020B0503020204020204" pitchFamily="34" charset="-122"/>
            </a:endParaRPr>
          </a:p>
          <a:p>
            <a:pPr marL="800100" lvl="3" indent="-342900">
              <a:lnSpc>
                <a:spcPct val="125000"/>
              </a:lnSpc>
              <a:spcBef>
                <a:spcPct val="20000"/>
              </a:spcBef>
              <a:buClr>
                <a:schemeClr val="tx2"/>
              </a:buClr>
              <a:buFont typeface="Wingdings" panose="05000000000000000000" pitchFamily="2" charset="2"/>
              <a:buChar char="u"/>
              <a:defRPr/>
            </a:pPr>
            <a:r>
              <a:rPr lang="zh-CN" altLang="en-US" sz="2400" dirty="0">
                <a:latin typeface="微软雅黑" panose="020B0503020204020204" pitchFamily="34" charset="-122"/>
                <a:ea typeface="微软雅黑" panose="020B0503020204020204" pitchFamily="34" charset="-122"/>
              </a:rPr>
              <a:t>除了无线接入功能外，一般还同时具备</a:t>
            </a:r>
            <a:r>
              <a:rPr lang="en-US" altLang="zh-CN" sz="2400" dirty="0">
                <a:latin typeface="微软雅黑" panose="020B0503020204020204" pitchFamily="34" charset="-122"/>
                <a:ea typeface="微软雅黑" panose="020B0503020204020204" pitchFamily="34" charset="-122"/>
              </a:rPr>
              <a:t>WAN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LAN</a:t>
            </a:r>
            <a:r>
              <a:rPr lang="zh-CN" altLang="en-US" sz="2400" dirty="0">
                <a:latin typeface="微软雅黑" panose="020B0503020204020204" pitchFamily="34" charset="-122"/>
                <a:ea typeface="微软雅黑" panose="020B0503020204020204" pitchFamily="34" charset="-122"/>
              </a:rPr>
              <a:t>端口，支持</a:t>
            </a:r>
            <a:r>
              <a:rPr lang="en-US" altLang="zh-CN" sz="2400" dirty="0">
                <a:latin typeface="微软雅黑" panose="020B0503020204020204" pitchFamily="34" charset="-122"/>
                <a:ea typeface="微软雅黑" panose="020B0503020204020204" pitchFamily="34" charset="-122"/>
              </a:rPr>
              <a:t>DHCP</a:t>
            </a:r>
            <a:r>
              <a:rPr lang="zh-CN" altLang="en-US" sz="2400" dirty="0">
                <a:latin typeface="微软雅黑" panose="020B0503020204020204" pitchFamily="34" charset="-122"/>
                <a:ea typeface="微软雅黑" panose="020B0503020204020204" pitchFamily="34" charset="-122"/>
              </a:rPr>
              <a:t>服务器、</a:t>
            </a:r>
            <a:r>
              <a:rPr lang="en-US" altLang="zh-CN" sz="2400" dirty="0">
                <a:latin typeface="微软雅黑" panose="020B0503020204020204" pitchFamily="34" charset="-122"/>
                <a:ea typeface="微软雅黑" panose="020B0503020204020204" pitchFamily="34" charset="-122"/>
              </a:rPr>
              <a:t>DNS</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MAC</a:t>
            </a:r>
            <a:r>
              <a:rPr lang="zh-CN" altLang="en-US" sz="2400" dirty="0">
                <a:latin typeface="微软雅黑" panose="020B0503020204020204" pitchFamily="34" charset="-122"/>
                <a:ea typeface="微软雅黑" panose="020B0503020204020204" pitchFamily="34" charset="-122"/>
              </a:rPr>
              <a:t>地址克隆等，常见的就是无线路由器。适合</a:t>
            </a:r>
            <a:r>
              <a:rPr lang="en-US" altLang="zh-CN" sz="2400" dirty="0">
                <a:latin typeface="微软雅黑" panose="020B0503020204020204" pitchFamily="34" charset="-122"/>
                <a:ea typeface="微软雅黑" panose="020B0503020204020204" pitchFamily="34" charset="-122"/>
              </a:rPr>
              <a:t>AP</a:t>
            </a:r>
            <a:r>
              <a:rPr lang="zh-CN" altLang="en-US" sz="2400" dirty="0">
                <a:latin typeface="微软雅黑" panose="020B0503020204020204" pitchFamily="34" charset="-122"/>
                <a:ea typeface="微软雅黑" panose="020B0503020204020204" pitchFamily="34" charset="-122"/>
              </a:rPr>
              <a:t>数量较少的情况，需要每一台单独设置</a:t>
            </a:r>
            <a:r>
              <a:rPr lang="en-US" altLang="zh-CN" sz="2400" dirty="0">
                <a:latin typeface="微软雅黑" panose="020B0503020204020204" pitchFamily="34" charset="-122"/>
                <a:ea typeface="微软雅黑" panose="020B0503020204020204" pitchFamily="34" charset="-122"/>
              </a:rPr>
              <a:t>.</a:t>
            </a:r>
            <a:endParaRPr lang="en-US" altLang="zh-CN" sz="2800" dirty="0">
              <a:solidFill>
                <a:srgbClr val="00331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模拟器上没有胖</a:t>
            </a:r>
            <a:r>
              <a:rPr lang="en-US" altLang="zh-CN" dirty="0"/>
              <a:t>AP</a:t>
            </a:r>
            <a:r>
              <a:rPr lang="zh-CN" altLang="en-US" dirty="0"/>
              <a:t>，需要加配</a:t>
            </a:r>
            <a:r>
              <a:rPr lang="en-US" altLang="zh-CN" dirty="0"/>
              <a:t>AC</a:t>
            </a:r>
            <a:r>
              <a:rPr lang="zh-CN" altLang="en-US" dirty="0"/>
              <a:t>，参考文献</a:t>
            </a:r>
            <a:endParaRPr lang="en-US" altLang="zh-CN" dirty="0"/>
          </a:p>
          <a:p>
            <a:pPr lvl="1"/>
            <a:r>
              <a:rPr lang="en-US" altLang="zh-CN" dirty="0"/>
              <a:t>https://blog.csdn.net/un_locked/article/details/105688932</a:t>
            </a:r>
            <a:endParaRPr lang="en-US" altLang="zh-CN" dirty="0"/>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4071" y="692931"/>
            <a:ext cx="8229600" cy="5472137"/>
          </a:xfrm>
        </p:spPr>
        <p:txBody>
          <a:bodyPr/>
          <a:lstStyle/>
          <a:p>
            <a:r>
              <a:rPr lang="zh-CN" altLang="en-US" dirty="0"/>
              <a:t>实验室设备</a:t>
            </a:r>
            <a:r>
              <a:rPr lang="en-US" altLang="zh-CN" dirty="0"/>
              <a:t>AP4050DN</a:t>
            </a:r>
            <a:r>
              <a:rPr lang="zh-CN" altLang="en-US" dirty="0"/>
              <a:t>是</a:t>
            </a:r>
            <a:r>
              <a:rPr lang="en-US" altLang="zh-CN" dirty="0"/>
              <a:t>fit/Fat</a:t>
            </a:r>
            <a:r>
              <a:rPr lang="zh-CN" altLang="en-US" dirty="0"/>
              <a:t>一体的</a:t>
            </a:r>
            <a:endParaRPr lang="en-US" altLang="zh-CN" dirty="0"/>
          </a:p>
          <a:p>
            <a:r>
              <a:rPr lang="en-US" altLang="zh-CN" dirty="0">
                <a:solidFill>
                  <a:srgbClr val="0000FF"/>
                </a:solidFill>
              </a:rPr>
              <a:t>ap-mode-switch </a:t>
            </a:r>
            <a:r>
              <a:rPr lang="zh-CN" altLang="en-US" dirty="0">
                <a:solidFill>
                  <a:srgbClr val="0000FF"/>
                </a:solidFill>
              </a:rPr>
              <a:t>？</a:t>
            </a:r>
            <a:r>
              <a:rPr lang="zh-CN" altLang="en-US" dirty="0"/>
              <a:t>查看</a:t>
            </a:r>
            <a:r>
              <a:rPr lang="en-US" altLang="zh-CN" dirty="0"/>
              <a:t>fat/fit</a:t>
            </a:r>
            <a:r>
              <a:rPr lang="zh-CN" altLang="en-US" dirty="0"/>
              <a:t>模式</a:t>
            </a:r>
            <a:endParaRPr lang="en-US" altLang="zh-CN" dirty="0"/>
          </a:p>
          <a:p>
            <a:pPr marL="0" indent="0">
              <a:buNone/>
            </a:pPr>
            <a:r>
              <a:rPr lang="en-US" altLang="zh-CN" dirty="0"/>
              <a:t>    </a:t>
            </a:r>
            <a:r>
              <a:rPr lang="zh-CN" altLang="en-US" dirty="0"/>
              <a:t>当前为</a:t>
            </a:r>
            <a:r>
              <a:rPr lang="en-US" altLang="zh-CN" dirty="0"/>
              <a:t>fat</a:t>
            </a:r>
            <a:r>
              <a:rPr lang="zh-CN" altLang="en-US" dirty="0"/>
              <a:t>模式，则显示可以转换为</a:t>
            </a:r>
            <a:r>
              <a:rPr lang="en-US" altLang="zh-CN" dirty="0"/>
              <a:t>fit</a:t>
            </a:r>
            <a:endParaRPr lang="en-US" altLang="zh-CN" dirty="0"/>
          </a:p>
          <a:p>
            <a:pPr marL="0" indent="0">
              <a:buNone/>
            </a:pPr>
            <a:r>
              <a:rPr lang="en-US" altLang="zh-CN" dirty="0"/>
              <a:t>     </a:t>
            </a:r>
            <a:r>
              <a:rPr lang="zh-CN" altLang="en-US" dirty="0"/>
              <a:t>当前为</a:t>
            </a:r>
            <a:r>
              <a:rPr lang="en-US" altLang="zh-CN" dirty="0"/>
              <a:t>fit</a:t>
            </a:r>
            <a:r>
              <a:rPr lang="zh-CN" altLang="en-US" dirty="0"/>
              <a:t>模式，则显示可以转换为</a:t>
            </a:r>
            <a:r>
              <a:rPr lang="en-US" altLang="zh-CN" dirty="0"/>
              <a:t>fat</a:t>
            </a:r>
            <a:endParaRPr lang="zh-CN" altLang="en-US" dirty="0"/>
          </a:p>
          <a:p>
            <a:r>
              <a:rPr lang="en-US" altLang="zh-CN" dirty="0">
                <a:solidFill>
                  <a:srgbClr val="0000FF"/>
                </a:solidFill>
              </a:rPr>
              <a:t>ap-mode-switch fat </a:t>
            </a:r>
            <a:r>
              <a:rPr lang="zh-CN" altLang="en-US" dirty="0">
                <a:solidFill>
                  <a:schemeClr val="tx1"/>
                </a:solidFill>
              </a:rPr>
              <a:t>切换为</a:t>
            </a:r>
            <a:r>
              <a:rPr lang="en-US" altLang="zh-CN" dirty="0">
                <a:solidFill>
                  <a:schemeClr val="tx1"/>
                </a:solidFill>
              </a:rPr>
              <a:t>fat</a:t>
            </a:r>
            <a:r>
              <a:rPr lang="zh-CN" altLang="en-US" dirty="0">
                <a:solidFill>
                  <a:schemeClr val="tx1"/>
                </a:solidFill>
              </a:rPr>
              <a:t>模式 </a:t>
            </a:r>
            <a:endParaRPr lang="en-US" altLang="zh-CN" dirty="0">
              <a:solidFill>
                <a:schemeClr val="tx1"/>
              </a:solidFill>
            </a:endParaRPr>
          </a:p>
          <a:p>
            <a:r>
              <a:rPr lang="en-US" altLang="zh-CN" dirty="0">
                <a:solidFill>
                  <a:srgbClr val="0000FF"/>
                </a:solidFill>
              </a:rPr>
              <a:t>dis </a:t>
            </a:r>
            <a:r>
              <a:rPr lang="en-US" altLang="zh-CN" dirty="0" err="1">
                <a:solidFill>
                  <a:srgbClr val="0000FF"/>
                </a:solidFill>
              </a:rPr>
              <a:t>ip</a:t>
            </a:r>
            <a:r>
              <a:rPr lang="en-US" altLang="zh-CN" dirty="0">
                <a:solidFill>
                  <a:srgbClr val="0000FF"/>
                </a:solidFill>
              </a:rPr>
              <a:t> int b </a:t>
            </a:r>
            <a:r>
              <a:rPr lang="zh-CN" altLang="en-US" dirty="0"/>
              <a:t>查看</a:t>
            </a:r>
            <a:r>
              <a:rPr lang="en-US" altLang="zh-CN" dirty="0"/>
              <a:t>AP</a:t>
            </a:r>
            <a:r>
              <a:rPr lang="zh-CN" altLang="en-US" dirty="0"/>
              <a:t>的</a:t>
            </a:r>
            <a:r>
              <a:rPr lang="en-US" altLang="zh-CN" dirty="0"/>
              <a:t>vlanif1</a:t>
            </a:r>
            <a:r>
              <a:rPr lang="zh-CN" altLang="en-US" dirty="0"/>
              <a:t>的接口</a:t>
            </a:r>
            <a:r>
              <a:rPr lang="en-US" altLang="zh-CN" dirty="0" err="1"/>
              <a:t>ip</a:t>
            </a:r>
            <a:r>
              <a:rPr lang="zh-CN" altLang="en-US" dirty="0"/>
              <a:t>（该</a:t>
            </a:r>
            <a:r>
              <a:rPr lang="en-US" altLang="zh-CN" dirty="0" err="1"/>
              <a:t>ip</a:t>
            </a:r>
            <a:r>
              <a:rPr lang="zh-CN" altLang="en-US" dirty="0"/>
              <a:t>为从</a:t>
            </a:r>
            <a:r>
              <a:rPr lang="en-US" altLang="zh-CN" dirty="0"/>
              <a:t>Router1</a:t>
            </a:r>
            <a:r>
              <a:rPr lang="zh-CN" altLang="en-US" dirty="0"/>
              <a:t>自动获得）</a:t>
            </a:r>
            <a:endParaRPr lang="en-US" altLang="zh-CN" dirty="0"/>
          </a:p>
          <a:p>
            <a:r>
              <a:rPr lang="en-US" altLang="zh-CN" dirty="0"/>
              <a:t>Web</a:t>
            </a:r>
            <a:r>
              <a:rPr lang="zh-CN" altLang="en-US" dirty="0"/>
              <a:t>方式登录</a:t>
            </a:r>
            <a:r>
              <a:rPr lang="en-US" altLang="zh-CN" dirty="0"/>
              <a:t>ap</a:t>
            </a:r>
            <a:r>
              <a:rPr lang="zh-CN" altLang="en-US" dirty="0"/>
              <a:t>管理界面</a:t>
            </a:r>
            <a:r>
              <a:rPr lang="en-US" altLang="zh-CN" dirty="0"/>
              <a:t>:</a:t>
            </a:r>
            <a:endParaRPr lang="en-US" altLang="zh-CN" dirty="0"/>
          </a:p>
          <a:p>
            <a:pPr marL="0" indent="0">
              <a:buNone/>
            </a:pPr>
            <a:r>
              <a:rPr lang="en-US" altLang="zh-CN" dirty="0"/>
              <a:t>  http://vlanif1</a:t>
            </a:r>
            <a:r>
              <a:rPr lang="zh-CN" altLang="en-US" dirty="0"/>
              <a:t>的</a:t>
            </a:r>
            <a:r>
              <a:rPr lang="en-US" altLang="zh-CN" dirty="0" err="1"/>
              <a:t>ip</a:t>
            </a:r>
            <a:r>
              <a:rPr lang="zh-CN" altLang="en-US" dirty="0"/>
              <a:t>，用户名为</a:t>
            </a:r>
            <a:r>
              <a:rPr lang="en-US" altLang="zh-CN" dirty="0">
                <a:solidFill>
                  <a:srgbClr val="FF0000"/>
                </a:solidFill>
              </a:rPr>
              <a:t>admin</a:t>
            </a:r>
            <a:r>
              <a:rPr lang="zh-CN" altLang="en-US" dirty="0"/>
              <a:t>，缺省口令为</a:t>
            </a:r>
            <a:r>
              <a:rPr lang="en-US" altLang="zh-CN" dirty="0">
                <a:solidFill>
                  <a:srgbClr val="FF0000"/>
                </a:solidFill>
              </a:rPr>
              <a:t>admin@huawei.com</a:t>
            </a:r>
            <a:endParaRPr lang="en-US" altLang="zh-CN" dirty="0">
              <a:solidFill>
                <a:srgbClr val="FF0000"/>
              </a:solidFill>
            </a:endParaRPr>
          </a:p>
          <a:p>
            <a:pPr marL="0" indent="0">
              <a:buNone/>
            </a:pPr>
            <a:endParaRPr lang="en-US" altLang="zh-CN" dirty="0"/>
          </a:p>
          <a:p>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dirty="0"/>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7"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第三阶段</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fld>
            <a:endParaRPr lang="en-US" altLang="zh-CN">
              <a:latin typeface="Garamond" panose="02020404030301010803" pitchFamily="18" charset="0"/>
            </a:endParaRPr>
          </a:p>
        </p:txBody>
      </p:sp>
      <p:sp>
        <p:nvSpPr>
          <p:cNvPr id="6" name="Rectangle 3"/>
          <p:cNvSpPr txBox="1">
            <a:spLocks noChangeArrowheads="1"/>
          </p:cNvSpPr>
          <p:nvPr/>
        </p:nvSpPr>
        <p:spPr bwMode="auto">
          <a:xfrm>
            <a:off x="457200" y="980728"/>
            <a:ext cx="8229600" cy="4752528"/>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2800">
                <a:solidFill>
                  <a:srgbClr val="003319"/>
                </a:solidFill>
                <a:latin typeface="微软雅黑" panose="020B0503020204020204" pitchFamily="34" charset="-122"/>
                <a:ea typeface="微软雅黑" panose="020B0503020204020204" pitchFamily="34" charset="-122"/>
                <a:cs typeface="+mn-cs"/>
              </a:defRPr>
            </a:lvl1pPr>
            <a:lvl2pPr marL="669925" indent="-325755"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rgbClr val="333399"/>
                </a:solidFill>
                <a:latin typeface="微软雅黑" panose="020B0503020204020204" pitchFamily="34" charset="-122"/>
                <a:ea typeface="微软雅黑" panose="020B0503020204020204" pitchFamily="34" charset="-122"/>
              </a:defRPr>
            </a:lvl2pPr>
            <a:lvl3pPr marL="1022350" indent="-351155"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chemeClr val="tx1"/>
                </a:solidFill>
                <a:latin typeface="微软雅黑" panose="020B0503020204020204" pitchFamily="34" charset="-122"/>
                <a:ea typeface="微软雅黑" panose="020B0503020204020204" pitchFamily="34" charset="-122"/>
              </a:defRPr>
            </a:lvl3pPr>
            <a:lvl4pPr marL="1339850" indent="-316230"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997300"/>
                </a:solidFill>
                <a:latin typeface="微软雅黑" panose="020B0503020204020204" pitchFamily="34" charset="-122"/>
                <a:ea typeface="微软雅黑" panose="020B0503020204020204" pitchFamily="34" charset="-122"/>
              </a:defRPr>
            </a:lvl4pPr>
            <a:lvl5pPr marL="1681480"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1800">
                <a:solidFill>
                  <a:srgbClr val="C00000"/>
                </a:solidFill>
                <a:latin typeface="微软雅黑" panose="020B0503020204020204" pitchFamily="34" charset="-122"/>
                <a:ea typeface="微软雅黑" panose="020B0503020204020204" pitchFamily="34" charset="-122"/>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lnSpc>
                <a:spcPct val="200000"/>
              </a:lnSpc>
              <a:defRPr/>
            </a:pPr>
            <a:r>
              <a:rPr lang="zh-CN" altLang="en-US" sz="2400" kern="0" dirty="0"/>
              <a:t>实验要求</a:t>
            </a:r>
            <a:endParaRPr lang="en-US" altLang="zh-CN" sz="2400" kern="0" dirty="0"/>
          </a:p>
          <a:p>
            <a:pPr lvl="1" eaLnBrk="1" hangingPunct="1">
              <a:lnSpc>
                <a:spcPct val="200000"/>
              </a:lnSpc>
              <a:defRPr/>
            </a:pPr>
            <a:r>
              <a:rPr lang="zh-CN" altLang="en-US" sz="2200" kern="0" dirty="0"/>
              <a:t>熟悉</a:t>
            </a:r>
            <a:r>
              <a:rPr lang="en-US" altLang="zh-CN" sz="2200" kern="0" dirty="0" err="1"/>
              <a:t>eNSP</a:t>
            </a:r>
            <a:r>
              <a:rPr lang="zh-CN" altLang="en-US" sz="2200" kern="0" dirty="0"/>
              <a:t>仿真软件。</a:t>
            </a:r>
            <a:endParaRPr lang="zh-CN" altLang="en-US" sz="2200" kern="0" dirty="0"/>
          </a:p>
          <a:p>
            <a:pPr lvl="1" eaLnBrk="1" hangingPunct="1">
              <a:lnSpc>
                <a:spcPct val="200000"/>
              </a:lnSpc>
              <a:defRPr/>
            </a:pPr>
            <a:r>
              <a:rPr lang="zh-CN" altLang="en-US" sz="2200" kern="0" dirty="0"/>
              <a:t>利用</a:t>
            </a:r>
            <a:r>
              <a:rPr lang="en-US" altLang="zh-CN" sz="2200" kern="0" dirty="0" err="1"/>
              <a:t>eNSP</a:t>
            </a:r>
            <a:r>
              <a:rPr lang="zh-CN" altLang="en-US" sz="2200" kern="0" dirty="0"/>
              <a:t>仿真软件画出网络拓扑图，并进行网络、</a:t>
            </a:r>
            <a:r>
              <a:rPr lang="en-US" altLang="zh-CN" sz="2200" kern="0" dirty="0"/>
              <a:t>IP</a:t>
            </a:r>
            <a:r>
              <a:rPr lang="zh-CN" altLang="en-US" sz="2200" kern="0" dirty="0"/>
              <a:t>地址规划</a:t>
            </a:r>
            <a:endParaRPr lang="en-US" altLang="zh-CN" sz="2200" kern="0" dirty="0"/>
          </a:p>
          <a:p>
            <a:pPr lvl="1" eaLnBrk="1" hangingPunct="1">
              <a:lnSpc>
                <a:spcPct val="200000"/>
              </a:lnSpc>
              <a:defRPr/>
            </a:pPr>
            <a:r>
              <a:rPr lang="zh-CN" altLang="en-US" sz="2200" kern="0" dirty="0"/>
              <a:t>按照规划好的拓扑图进行</a:t>
            </a:r>
            <a:r>
              <a:rPr lang="zh-CN" altLang="en-US" sz="2200" kern="0" dirty="0">
                <a:solidFill>
                  <a:srgbClr val="FF0000"/>
                </a:solidFill>
              </a:rPr>
              <a:t>真实设备连线</a:t>
            </a:r>
            <a:endParaRPr lang="en-US" altLang="zh-CN" sz="2200" kern="0" dirty="0">
              <a:solidFill>
                <a:srgbClr val="FF0000"/>
              </a:solidFill>
            </a:endParaRPr>
          </a:p>
          <a:p>
            <a:pPr lvl="1" eaLnBrk="1" hangingPunct="1">
              <a:lnSpc>
                <a:spcPct val="200000"/>
              </a:lnSpc>
              <a:defRPr/>
            </a:pPr>
            <a:r>
              <a:rPr lang="zh-CN" altLang="en-US" sz="2200" kern="0" dirty="0"/>
              <a:t>对设备进行配置，测试达到要求，演示给实验指导教师检查。</a:t>
            </a:r>
            <a:endParaRPr lang="zh-CN" altLang="en-US" sz="2200" kern="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1800" kern="0" dirty="0">
                <a:effectLst/>
                <a:latin typeface="宋体" panose="02010600030101010101" pitchFamily="2" charset="-122"/>
                <a:ea typeface="宋体" panose="02010600030101010101" pitchFamily="2" charset="-122"/>
                <a:cs typeface="Times New Roman" panose="02020603050405020304" pitchFamily="18" charset="0"/>
              </a:rPr>
              <a:t>进入向导，修改</a:t>
            </a:r>
            <a:r>
              <a:rPr lang="en-US" altLang="zh-CN" sz="1800" kern="0" dirty="0" err="1">
                <a:effectLst/>
                <a:latin typeface="宋体" panose="02010600030101010101" pitchFamily="2" charset="-122"/>
                <a:ea typeface="宋体" panose="02010600030101010101" pitchFamily="2" charset="-122"/>
                <a:cs typeface="Times New Roman" panose="02020603050405020304" pitchFamily="18" charset="0"/>
              </a:rPr>
              <a:t>ssid</a:t>
            </a:r>
            <a:r>
              <a:rPr lang="zh-CN" altLang="en-US" sz="1800" kern="0" dirty="0">
                <a:effectLst/>
                <a:latin typeface="宋体" panose="02010600030101010101" pitchFamily="2" charset="-122"/>
                <a:ea typeface="宋体" panose="02010600030101010101" pitchFamily="2" charset="-122"/>
                <a:cs typeface="Times New Roman" panose="02020603050405020304" pitchFamily="18" charset="0"/>
              </a:rPr>
              <a:t>为</a:t>
            </a:r>
            <a:r>
              <a:rPr lang="zh-CN" altLang="en-US" sz="1800" kern="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房间号</a:t>
            </a:r>
            <a:r>
              <a:rPr lang="en-US" altLang="zh-CN" sz="1800" kern="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组号</a:t>
            </a:r>
            <a:r>
              <a:rPr lang="zh-CN" altLang="en-US" sz="1800" kern="0" dirty="0">
                <a:effectLst/>
                <a:latin typeface="宋体" panose="02010600030101010101" pitchFamily="2" charset="-122"/>
                <a:ea typeface="宋体" panose="02010600030101010101" pitchFamily="2" charset="-122"/>
                <a:cs typeface="Times New Roman" panose="02020603050405020304" pitchFamily="18" charset="0"/>
              </a:rPr>
              <a:t>，并设置密码</a:t>
            </a:r>
            <a:endParaRPr lang="zh-CN" altLang="en-US" sz="18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第三阶段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279916" y="1124743"/>
            <a:ext cx="7892484" cy="524643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228600" marR="0" algn="l">
              <a:spcBef>
                <a:spcPts val="0"/>
              </a:spcBef>
              <a:spcAft>
                <a:spcPts val="0"/>
              </a:spcAft>
            </a:pPr>
            <a:r>
              <a:rPr lang="zh-CN" altLang="en-US" sz="2400" kern="0" dirty="0">
                <a:effectLst/>
                <a:latin typeface="宋体" panose="02010600030101010101" pitchFamily="2" charset="-122"/>
                <a:ea typeface="宋体" panose="02010600030101010101" pitchFamily="2" charset="-122"/>
                <a:cs typeface="Times New Roman" panose="02020603050405020304" pitchFamily="18" charset="0"/>
              </a:rPr>
              <a:t>点击下一步，修改地址及速率配置为上层设备分配（</a:t>
            </a:r>
            <a:r>
              <a:rPr lang="zh-CN" altLang="en-US" sz="2400" kern="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桥接模式</a:t>
            </a:r>
            <a:r>
              <a:rPr lang="zh-CN" altLang="en-US" sz="2400" kern="0" dirty="0">
                <a:effectLst/>
                <a:latin typeface="宋体" panose="02010600030101010101" pitchFamily="2" charset="-122"/>
                <a:ea typeface="宋体" panose="02010600030101010101" pitchFamily="2" charset="-122"/>
                <a:cs typeface="Times New Roman" panose="02020603050405020304" pitchFamily="18" charset="0"/>
              </a:rPr>
              <a:t>），并且</a:t>
            </a:r>
            <a:r>
              <a:rPr lang="zh-CN" altLang="en-US" sz="2400" dirty="0">
                <a:latin typeface="宋体" panose="02010600030101010101" pitchFamily="2" charset="-122"/>
                <a:ea typeface="宋体" panose="02010600030101010101" pitchFamily="2" charset="-122"/>
                <a:cs typeface="Times New Roman" panose="02020603050405020304" pitchFamily="18" charset="0"/>
              </a:rPr>
              <a:t>将</a:t>
            </a:r>
            <a:r>
              <a:rPr lang="zh-CN" altLang="en-US" sz="2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业务</a:t>
            </a:r>
            <a:r>
              <a:rPr lang="en-US" altLang="zh-CN" sz="2400" kern="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VLAN</a:t>
            </a:r>
            <a:r>
              <a:rPr lang="zh-CN" altLang="en-US" sz="2400" kern="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号</a:t>
            </a:r>
            <a:r>
              <a:rPr lang="zh-CN" altLang="en-US" sz="240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改为</a:t>
            </a:r>
            <a:r>
              <a:rPr lang="en-US" altLang="zh-CN" sz="2400" kern="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1</a:t>
            </a:r>
            <a:endParaRPr lang="zh-CN" altLang="en-US" sz="24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第三阶段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466529" y="1628800"/>
            <a:ext cx="8186418" cy="460848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第三阶段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46348" y="1139243"/>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测试连通性</a:t>
              </a:r>
              <a:endParaRPr lang="zh-CN" sz="2400"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551076" y="1437835"/>
            <a:ext cx="6336704" cy="4859056"/>
          </a:xfrm>
          <a:prstGeom prst="rect">
            <a:avLst/>
          </a:prstGeom>
        </p:spPr>
      </p:pic>
      <p:sp>
        <p:nvSpPr>
          <p:cNvPr id="2" name="文本框 1"/>
          <p:cNvSpPr txBox="1"/>
          <p:nvPr/>
        </p:nvSpPr>
        <p:spPr>
          <a:xfrm>
            <a:off x="6333095" y="1145180"/>
            <a:ext cx="2397965" cy="923330"/>
          </a:xfrm>
          <a:prstGeom prst="rect">
            <a:avLst/>
          </a:prstGeom>
          <a:noFill/>
        </p:spPr>
        <p:txBody>
          <a:bodyPr wrap="square" rtlCol="0">
            <a:spAutoFit/>
          </a:bodyPr>
          <a:lstStyle/>
          <a:p>
            <a:r>
              <a:rPr lang="en-US" altLang="zh-CN" dirty="0">
                <a:solidFill>
                  <a:srgbClr val="FF0000"/>
                </a:solidFill>
              </a:rPr>
              <a:t>(1) </a:t>
            </a:r>
            <a:r>
              <a:rPr lang="zh-CN" altLang="en-US" dirty="0">
                <a:solidFill>
                  <a:srgbClr val="FF0000"/>
                </a:solidFill>
              </a:rPr>
              <a:t>笔记本电脑是否获得了</a:t>
            </a:r>
            <a:r>
              <a:rPr lang="en-US" altLang="zh-CN" dirty="0">
                <a:solidFill>
                  <a:srgbClr val="FF0000"/>
                </a:solidFill>
              </a:rPr>
              <a:t>192.168.4.0/24</a:t>
            </a:r>
            <a:r>
              <a:rPr lang="zh-CN" altLang="en-US" dirty="0">
                <a:solidFill>
                  <a:srgbClr val="FF0000"/>
                </a:solidFill>
              </a:rPr>
              <a:t>的地址？</a:t>
            </a:r>
            <a:endParaRPr lang="zh-CN" altLang="en-US" dirty="0">
              <a:solidFill>
                <a:srgbClr val="FF0000"/>
              </a:solidFill>
            </a:endParaRPr>
          </a:p>
        </p:txBody>
      </p:sp>
      <p:sp>
        <p:nvSpPr>
          <p:cNvPr id="13" name="文本框 12"/>
          <p:cNvSpPr txBox="1"/>
          <p:nvPr/>
        </p:nvSpPr>
        <p:spPr>
          <a:xfrm>
            <a:off x="6366441" y="2204864"/>
            <a:ext cx="2331271" cy="923330"/>
          </a:xfrm>
          <a:prstGeom prst="rect">
            <a:avLst/>
          </a:prstGeom>
          <a:noFill/>
        </p:spPr>
        <p:txBody>
          <a:bodyPr wrap="square" rtlCol="0">
            <a:spAutoFit/>
          </a:bodyPr>
          <a:lstStyle/>
          <a:p>
            <a:r>
              <a:rPr lang="en-US" altLang="zh-CN" dirty="0">
                <a:solidFill>
                  <a:srgbClr val="FF0000"/>
                </a:solidFill>
              </a:rPr>
              <a:t>(2) </a:t>
            </a:r>
            <a:r>
              <a:rPr lang="zh-CN" altLang="en-US" dirty="0">
                <a:solidFill>
                  <a:srgbClr val="FF0000"/>
                </a:solidFill>
              </a:rPr>
              <a:t>笔记本电脑是否能跟</a:t>
            </a:r>
            <a:r>
              <a:rPr lang="en-US" altLang="zh-CN" dirty="0">
                <a:solidFill>
                  <a:srgbClr val="FF0000"/>
                </a:solidFill>
              </a:rPr>
              <a:t>PC1-PC4</a:t>
            </a:r>
            <a:r>
              <a:rPr lang="zh-CN" altLang="en-US" dirty="0">
                <a:solidFill>
                  <a:srgbClr val="FF0000"/>
                </a:solidFill>
              </a:rPr>
              <a:t>连通？为什么？</a:t>
            </a:r>
            <a:endParaRPr lang="zh-CN" altLang="en-US" dirty="0">
              <a:solidFill>
                <a:srgbClr val="FF0000"/>
              </a:solidFill>
            </a:endParaRPr>
          </a:p>
        </p:txBody>
      </p:sp>
      <p:sp>
        <p:nvSpPr>
          <p:cNvPr id="14" name="文本框 13"/>
          <p:cNvSpPr txBox="1"/>
          <p:nvPr/>
        </p:nvSpPr>
        <p:spPr>
          <a:xfrm>
            <a:off x="6444209" y="4221088"/>
            <a:ext cx="2247354" cy="1200329"/>
          </a:xfrm>
          <a:prstGeom prst="rect">
            <a:avLst/>
          </a:prstGeom>
          <a:noFill/>
        </p:spPr>
        <p:txBody>
          <a:bodyPr wrap="square" rtlCol="0">
            <a:spAutoFit/>
          </a:bodyPr>
          <a:lstStyle/>
          <a:p>
            <a:r>
              <a:rPr lang="zh-CN" altLang="en-US" b="1" dirty="0">
                <a:solidFill>
                  <a:srgbClr val="0000FF"/>
                </a:solidFill>
              </a:rPr>
              <a:t>提示</a:t>
            </a:r>
            <a:r>
              <a:rPr lang="en-US" altLang="zh-CN" dirty="0">
                <a:solidFill>
                  <a:srgbClr val="0000FF"/>
                </a:solidFill>
              </a:rPr>
              <a:t>:</a:t>
            </a:r>
            <a:endParaRPr lang="en-US" altLang="zh-CN" dirty="0">
              <a:solidFill>
                <a:srgbClr val="0000FF"/>
              </a:solidFill>
            </a:endParaRPr>
          </a:p>
          <a:p>
            <a:r>
              <a:rPr lang="en-US" altLang="zh-CN" dirty="0">
                <a:solidFill>
                  <a:srgbClr val="0000FF"/>
                </a:solidFill>
              </a:rPr>
              <a:t>Router1</a:t>
            </a:r>
            <a:r>
              <a:rPr lang="zh-CN" altLang="en-US" dirty="0">
                <a:solidFill>
                  <a:srgbClr val="0000FF"/>
                </a:solidFill>
              </a:rPr>
              <a:t>和</a:t>
            </a:r>
            <a:r>
              <a:rPr lang="en-US" altLang="zh-CN" dirty="0">
                <a:solidFill>
                  <a:srgbClr val="0000FF"/>
                </a:solidFill>
              </a:rPr>
              <a:t>Switch2</a:t>
            </a:r>
            <a:r>
              <a:rPr lang="zh-CN" altLang="en-US" dirty="0">
                <a:solidFill>
                  <a:srgbClr val="0000FF"/>
                </a:solidFill>
              </a:rPr>
              <a:t>是否有有所有网络的路由？</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618068"/>
            <a:ext cx="8229600" cy="5474758"/>
          </a:xfrm>
          <a:solidFill>
            <a:schemeClr val="tx1"/>
          </a:solidFill>
        </p:spPr>
        <p:txBody>
          <a:bodyPr/>
          <a:lstStyle/>
          <a:p>
            <a:pPr marL="400050" indent="-285750">
              <a:spcBef>
                <a:spcPts val="0"/>
              </a:spcBef>
              <a:spcAft>
                <a:spcPts val="0"/>
              </a:spcAft>
            </a:pPr>
            <a:r>
              <a:rPr lang="zh-CN" altLang="en-US" b="1" dirty="0">
                <a:solidFill>
                  <a:schemeClr val="bg1"/>
                </a:solidFill>
                <a:latin typeface="+mn-lt"/>
                <a:ea typeface="宋体" panose="02010600030101010101" pitchFamily="2" charset="-122"/>
                <a:cs typeface="Times New Roman" panose="02020603050405020304" pitchFamily="18" charset="0"/>
              </a:rPr>
              <a:t>路由器</a:t>
            </a:r>
            <a:r>
              <a:rPr lang="en-US" altLang="zh-CN" b="1" dirty="0">
                <a:solidFill>
                  <a:schemeClr val="bg1"/>
                </a:solidFill>
                <a:latin typeface="+mn-lt"/>
                <a:ea typeface="宋体" panose="02010600030101010101" pitchFamily="2" charset="-122"/>
                <a:cs typeface="Times New Roman" panose="02020603050405020304" pitchFamily="18" charset="0"/>
              </a:rPr>
              <a:t>Router1</a:t>
            </a:r>
            <a:r>
              <a:rPr lang="zh-CN" altLang="en-US" b="1" dirty="0">
                <a:solidFill>
                  <a:schemeClr val="bg1"/>
                </a:solidFill>
                <a:latin typeface="+mn-lt"/>
                <a:ea typeface="宋体" panose="02010600030101010101" pitchFamily="2" charset="-122"/>
                <a:cs typeface="Times New Roman" panose="02020603050405020304" pitchFamily="18" charset="0"/>
              </a:rPr>
              <a:t>的接口配置</a:t>
            </a:r>
            <a:endParaRPr lang="en-US" altLang="zh-CN"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&lt;</a:t>
            </a:r>
            <a:r>
              <a:rPr lang="en-US" altLang="zh-CN" sz="1800" b="1" dirty="0" err="1">
                <a:solidFill>
                  <a:srgbClr val="FFFF00"/>
                </a:solidFill>
                <a:latin typeface="+mn-lt"/>
              </a:rPr>
              <a:t>huawei</a:t>
            </a:r>
            <a:r>
              <a:rPr lang="en-US" altLang="zh-CN" sz="1800" b="1" dirty="0">
                <a:solidFill>
                  <a:srgbClr val="FFFF00"/>
                </a:solidFill>
                <a:latin typeface="+mn-lt"/>
              </a:rPr>
              <a:t>&gt;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sys</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进入设备配置模式</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a:t>
            </a:r>
            <a:r>
              <a:rPr lang="en-US" altLang="zh-CN" sz="1800" b="1" dirty="0" err="1">
                <a:solidFill>
                  <a:srgbClr val="FFFF00"/>
                </a:solidFill>
                <a:latin typeface="+mn-lt"/>
              </a:rPr>
              <a:t>huawei</a:t>
            </a:r>
            <a:r>
              <a:rPr lang="en-US" altLang="zh-CN" sz="1800" b="1" dirty="0">
                <a:solidFill>
                  <a:srgbClr val="FFFF00"/>
                </a:solidFill>
                <a:latin typeface="+mn-lt"/>
              </a:rPr>
              <a: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sysname</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Router1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修改设备名称</a:t>
            </a:r>
            <a:endParaRPr lang="zh-CN" altLang="en-US" sz="1800" b="1"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[Router1] </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lldp</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enable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使能</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lldp</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功能，便于查邻居设备</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[Router1]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dhcp</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enable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使能</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dhcp</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功能</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[Router1]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g0/0/10</a:t>
            </a:r>
            <a:endParaRPr lang="en-US" altLang="zh-CN" sz="1800" b="1" kern="0"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[Router1-GigabitEthernet0/0/10]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192.168.1.1 255.255.255.0  //</a:t>
            </a:r>
            <a:r>
              <a:rPr lang="zh-CN" altLang="en-US" sz="1800" b="1" dirty="0">
                <a:solidFill>
                  <a:schemeClr val="bg1"/>
                </a:solidFill>
                <a:latin typeface="+mn-lt"/>
                <a:ea typeface="宋体" panose="02010600030101010101" pitchFamily="2" charset="-122"/>
                <a:cs typeface="Times New Roman" panose="02020603050405020304" pitchFamily="18" charset="0"/>
              </a:rPr>
              <a:t>设置</a:t>
            </a:r>
            <a:r>
              <a:rPr lang="en-US" altLang="zh-CN" sz="1800" b="1" dirty="0">
                <a:solidFill>
                  <a:schemeClr val="bg1"/>
                </a:solidFill>
                <a:latin typeface="+mn-lt"/>
                <a:ea typeface="宋体" panose="02010600030101010101" pitchFamily="2" charset="-122"/>
                <a:cs typeface="Times New Roman" panose="02020603050405020304" pitchFamily="18" charset="0"/>
              </a:rPr>
              <a:t>g0/0/10</a:t>
            </a:r>
            <a:r>
              <a:rPr lang="zh-CN" altLang="en-US" sz="1800" b="1" dirty="0">
                <a:solidFill>
                  <a:schemeClr val="bg1"/>
                </a:solidFill>
                <a:latin typeface="+mn-lt"/>
                <a:ea typeface="宋体" panose="02010600030101010101" pitchFamily="2" charset="-122"/>
                <a:cs typeface="Times New Roman" panose="02020603050405020304" pitchFamily="18" charset="0"/>
              </a:rPr>
              <a:t>的</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zh-CN" altLang="en-US" sz="1800" b="1" dirty="0">
                <a:solidFill>
                  <a:schemeClr val="bg1"/>
                </a:solidFill>
                <a:latin typeface="+mn-lt"/>
                <a:ea typeface="宋体" panose="02010600030101010101" pitchFamily="2" charset="-122"/>
                <a:cs typeface="Times New Roman" panose="02020603050405020304" pitchFamily="18" charset="0"/>
              </a:rPr>
              <a:t>地址</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[Router1-GigabitEthernet0/0/10]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[Router1]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g0/0/9</a:t>
            </a:r>
            <a:endParaRPr lang="en-US" altLang="zh-CN" sz="1800" b="1" kern="0"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[Router1-GigabitEthernet0/0/9]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192.168.4.1 255.255.255.0  //</a:t>
            </a:r>
            <a:r>
              <a:rPr lang="zh-CN" altLang="en-US" sz="1800" b="1" dirty="0">
                <a:solidFill>
                  <a:schemeClr val="bg1"/>
                </a:solidFill>
                <a:latin typeface="+mn-lt"/>
                <a:ea typeface="宋体" panose="02010600030101010101" pitchFamily="2" charset="-122"/>
                <a:cs typeface="Times New Roman" panose="02020603050405020304" pitchFamily="18" charset="0"/>
              </a:rPr>
              <a:t>设置</a:t>
            </a:r>
            <a:r>
              <a:rPr lang="en-US" altLang="zh-CN" sz="1800" b="1" dirty="0">
                <a:solidFill>
                  <a:schemeClr val="bg1"/>
                </a:solidFill>
                <a:latin typeface="+mn-lt"/>
                <a:ea typeface="宋体" panose="02010600030101010101" pitchFamily="2" charset="-122"/>
                <a:cs typeface="Times New Roman" panose="02020603050405020304" pitchFamily="18" charset="0"/>
              </a:rPr>
              <a:t>g0/0/10</a:t>
            </a:r>
            <a:r>
              <a:rPr lang="zh-CN" altLang="en-US" sz="1800" b="1" dirty="0">
                <a:solidFill>
                  <a:schemeClr val="bg1"/>
                </a:solidFill>
                <a:latin typeface="+mn-lt"/>
                <a:ea typeface="宋体" panose="02010600030101010101" pitchFamily="2" charset="-122"/>
                <a:cs typeface="Times New Roman" panose="02020603050405020304" pitchFamily="18" charset="0"/>
              </a:rPr>
              <a:t>的</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zh-CN" altLang="en-US" sz="1800" b="1" dirty="0">
                <a:solidFill>
                  <a:schemeClr val="bg1"/>
                </a:solidFill>
                <a:latin typeface="+mn-lt"/>
                <a:ea typeface="宋体" panose="02010600030101010101" pitchFamily="2" charset="-122"/>
                <a:cs typeface="Times New Roman" panose="02020603050405020304" pitchFamily="18" charset="0"/>
              </a:rPr>
              <a:t>地址</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[Router1-GigabitEthernet0/0/9]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0" indent="0" algn="just">
              <a:spcBef>
                <a:spcPts val="0"/>
              </a:spcBef>
              <a:spcAft>
                <a:spcPts val="0"/>
              </a:spcAft>
              <a:buNone/>
            </a:pPr>
            <a:r>
              <a:rPr lang="en-US" altLang="zh-CN" sz="1800" b="1" dirty="0">
                <a:solidFill>
                  <a:srgbClr val="FFFF00"/>
                </a:solidFill>
                <a:latin typeface="+mn-lt"/>
              </a:rPr>
              <a:t>  [Router1] </a:t>
            </a:r>
            <a:r>
              <a:rPr lang="en-US" altLang="zh-CN" sz="1800" b="1" dirty="0">
                <a:solidFill>
                  <a:schemeClr val="bg1"/>
                </a:solidFill>
                <a:latin typeface="+mn-lt"/>
              </a:rPr>
              <a:t>dis </a:t>
            </a:r>
            <a:r>
              <a:rPr lang="en-US" altLang="zh-CN" sz="1800" b="1" dirty="0" err="1">
                <a:solidFill>
                  <a:schemeClr val="bg1"/>
                </a:solidFill>
                <a:latin typeface="+mn-lt"/>
              </a:rPr>
              <a:t>ip</a:t>
            </a:r>
            <a:r>
              <a:rPr lang="en-US" altLang="zh-CN" sz="1800" b="1" dirty="0">
                <a:solidFill>
                  <a:schemeClr val="bg1"/>
                </a:solidFill>
                <a:latin typeface="+mn-lt"/>
              </a:rPr>
              <a:t> int b   //</a:t>
            </a:r>
            <a:r>
              <a:rPr lang="zh-CN" altLang="en-US" sz="1800" b="1" dirty="0">
                <a:solidFill>
                  <a:schemeClr val="bg1"/>
                </a:solidFill>
                <a:latin typeface="+mn-lt"/>
              </a:rPr>
              <a:t>查看接口的</a:t>
            </a:r>
            <a:r>
              <a:rPr lang="en-US" altLang="zh-CN" sz="1800" b="1" dirty="0" err="1">
                <a:solidFill>
                  <a:schemeClr val="bg1"/>
                </a:solidFill>
                <a:latin typeface="+mn-lt"/>
              </a:rPr>
              <a:t>ip</a:t>
            </a:r>
            <a:r>
              <a:rPr lang="zh-CN" altLang="en-US" sz="1800" b="1" dirty="0">
                <a:solidFill>
                  <a:schemeClr val="bg1"/>
                </a:solidFill>
                <a:latin typeface="+mn-lt"/>
              </a:rPr>
              <a:t>设置情况</a:t>
            </a:r>
            <a:endParaRPr lang="en-US" altLang="zh-CN" sz="1800" b="1" kern="0" dirty="0">
              <a:solidFill>
                <a:schemeClr val="bg1"/>
              </a:solidFill>
              <a:effectLst/>
              <a:latin typeface="+mn-lt"/>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en-US" altLang="zh-CN" sz="1800" b="1" dirty="0">
              <a:solidFill>
                <a:srgbClr val="FFFF00"/>
              </a:solidFill>
              <a:latin typeface="+mn-lt"/>
            </a:endParaRPr>
          </a:p>
          <a:p>
            <a:pPr marL="114300" indent="0">
              <a:spcBef>
                <a:spcPts val="0"/>
              </a:spcBef>
              <a:spcAft>
                <a:spcPts val="0"/>
              </a:spcAft>
              <a:buNone/>
            </a:pPr>
            <a:endParaRPr lang="en-US" altLang="zh-CN" sz="1800" b="1" dirty="0">
              <a:solidFill>
                <a:srgbClr val="FFFF00"/>
              </a:solidFill>
              <a:latin typeface="+mn-lt"/>
            </a:endParaRPr>
          </a:p>
          <a:p>
            <a:pPr marL="114300" marR="0" indent="0" algn="l">
              <a:spcBef>
                <a:spcPts val="0"/>
              </a:spcBef>
              <a:spcAft>
                <a:spcPts val="0"/>
              </a:spcAft>
              <a:buNone/>
            </a:pP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第三阶段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第三阶段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网络拓扑</a:t>
              </a:r>
              <a:endParaRPr lang="zh-CN" sz="2400"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1259632" y="1439351"/>
            <a:ext cx="6336704" cy="48590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第三阶段</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fld>
            <a:endParaRPr lang="en-US" altLang="zh-CN" dirty="0">
              <a:latin typeface="Garamond" panose="02020404030301010803" pitchFamily="18" charset="0"/>
            </a:endParaRPr>
          </a:p>
        </p:txBody>
      </p:sp>
      <p:grpSp>
        <p:nvGrpSpPr>
          <p:cNvPr id="2" name="组合 7"/>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anose="020B0503020204020204" pitchFamily="34" charset="-122"/>
                  <a:ea typeface="微软雅黑" panose="020B0503020204020204" pitchFamily="34" charset="-122"/>
                </a:rPr>
                <a:t>测试</a:t>
              </a:r>
              <a:r>
                <a:rPr lang="en-US" altLang="zh-CN" sz="2800" dirty="0">
                  <a:solidFill>
                    <a:srgbClr val="003319"/>
                  </a:solidFill>
                  <a:latin typeface="微软雅黑" panose="020B0503020204020204" pitchFamily="34" charset="-122"/>
                  <a:ea typeface="微软雅黑" panose="020B0503020204020204" pitchFamily="34" charset="-122"/>
                </a:rPr>
                <a:t>PC</a:t>
              </a:r>
              <a:r>
                <a:rPr lang="zh-CN" altLang="en-US" sz="2800" dirty="0">
                  <a:solidFill>
                    <a:srgbClr val="003319"/>
                  </a:solidFill>
                  <a:latin typeface="微软雅黑" panose="020B0503020204020204" pitchFamily="34" charset="-122"/>
                  <a:ea typeface="微软雅黑" panose="020B0503020204020204" pitchFamily="34" charset="-122"/>
                </a:rPr>
                <a:t>机和</a:t>
              </a:r>
              <a:r>
                <a:rPr lang="en-US" altLang="zh-CN" sz="2800" dirty="0">
                  <a:solidFill>
                    <a:srgbClr val="003319"/>
                  </a:solidFill>
                  <a:latin typeface="微软雅黑" panose="020B0503020204020204" pitchFamily="34" charset="-122"/>
                  <a:ea typeface="微软雅黑" panose="020B0503020204020204" pitchFamily="34" charset="-122"/>
                </a:rPr>
                <a:t>Router1</a:t>
              </a:r>
              <a:r>
                <a:rPr lang="zh-CN" altLang="en-US" sz="2800" dirty="0">
                  <a:solidFill>
                    <a:srgbClr val="003319"/>
                  </a:solidFill>
                  <a:latin typeface="微软雅黑" panose="020B0503020204020204" pitchFamily="34" charset="-122"/>
                  <a:ea typeface="微软雅黑" panose="020B0503020204020204" pitchFamily="34" charset="-122"/>
                </a:rPr>
                <a:t>的连通性</a:t>
              </a:r>
              <a:endParaRPr lang="en-US" altLang="zh-CN" sz="2800" dirty="0">
                <a:solidFill>
                  <a:srgbClr val="003319"/>
                </a:solidFill>
                <a:latin typeface="微软雅黑" panose="020B0503020204020204" pitchFamily="34" charset="-122"/>
                <a:ea typeface="微软雅黑" panose="020B0503020204020204" pitchFamily="34" charset="-122"/>
              </a:endParaRPr>
            </a:p>
            <a:p>
              <a:pPr marL="0" lvl="2">
                <a:lnSpc>
                  <a:spcPct val="150000"/>
                </a:lnSpc>
                <a:spcBef>
                  <a:spcPct val="20000"/>
                </a:spcBef>
                <a:buClr>
                  <a:schemeClr val="tx2"/>
                </a:buClr>
                <a:defRPr/>
              </a:pPr>
              <a:r>
                <a:rPr lang="en-US" altLang="zh-CN" sz="2800" dirty="0">
                  <a:solidFill>
                    <a:srgbClr val="003319"/>
                  </a:solidFill>
                  <a:latin typeface="微软雅黑" panose="020B0503020204020204" pitchFamily="34" charset="-122"/>
                  <a:ea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rPr>
                <a:t>PC1-Router1</a:t>
              </a:r>
              <a:r>
                <a:rPr lang="zh-CN" altLang="en-US" sz="2800" dirty="0">
                  <a:solidFill>
                    <a:srgbClr val="FF0000"/>
                  </a:solidFill>
                  <a:latin typeface="微软雅黑" panose="020B0503020204020204" pitchFamily="34" charset="-122"/>
                  <a:ea typeface="微软雅黑" panose="020B0503020204020204" pitchFamily="34" charset="-122"/>
                </a:rPr>
                <a:t>？</a:t>
              </a:r>
              <a:endParaRPr lang="en-US" altLang="zh-CN" sz="2800" dirty="0">
                <a:solidFill>
                  <a:srgbClr val="FF0000"/>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003319"/>
                  </a:solidFill>
                  <a:latin typeface="微软雅黑" panose="020B0503020204020204" pitchFamily="34" charset="-122"/>
                  <a:ea typeface="微软雅黑" panose="020B0503020204020204" pitchFamily="34" charset="-122"/>
                </a:rPr>
                <a:t>检查路由表</a:t>
              </a:r>
              <a:endParaRPr lang="en-US" altLang="zh-CN" sz="2800" dirty="0">
                <a:solidFill>
                  <a:srgbClr val="003319"/>
                </a:solidFill>
                <a:latin typeface="微软雅黑" panose="020B0503020204020204" pitchFamily="34" charset="-122"/>
                <a:ea typeface="微软雅黑" panose="020B0503020204020204" pitchFamily="34" charset="-122"/>
              </a:endParaRPr>
            </a:p>
            <a:p>
              <a:pPr eaLnBrk="1" hangingPunct="1">
                <a:lnSpc>
                  <a:spcPct val="150000"/>
                </a:lnSpc>
                <a:defRPr/>
              </a:pPr>
              <a:r>
                <a:rPr lang="zh-CN" altLang="en-US" sz="2000" dirty="0"/>
                <a:t>     </a:t>
              </a:r>
              <a:r>
                <a:rPr lang="en-US" altLang="zh-CN" sz="2000" dirty="0"/>
                <a:t>1</a:t>
              </a:r>
              <a:r>
                <a:rPr lang="zh-CN" altLang="en-US" sz="2000" dirty="0"/>
                <a:t>）</a:t>
              </a:r>
              <a:r>
                <a:rPr lang="en-US" altLang="zh-CN" sz="2000" dirty="0"/>
                <a:t>PC1-</a:t>
              </a:r>
              <a:r>
                <a:rPr lang="en-US" altLang="zh-CN" sz="2000" dirty="0">
                  <a:sym typeface="Wingdings" panose="05000000000000000000" pitchFamily="2" charset="2"/>
                </a:rPr>
                <a:t>Router1(192.168.2.2-</a:t>
              </a:r>
              <a:r>
                <a:rPr lang="en-US" altLang="zh-CN" sz="2000" dirty="0">
                  <a:solidFill>
                    <a:srgbClr val="FF0000"/>
                  </a:solidFill>
                  <a:sym typeface="Wingdings" panose="05000000000000000000" pitchFamily="2" charset="2"/>
                </a:rPr>
                <a:t>192.168.1.1</a:t>
              </a:r>
              <a:r>
                <a:rPr lang="en-US" altLang="zh-CN" sz="2000" dirty="0">
                  <a:sym typeface="Wingdings" panose="05000000000000000000" pitchFamily="2" charset="2"/>
                </a:rPr>
                <a:t>)</a:t>
              </a:r>
              <a:endParaRPr lang="en-US" altLang="zh-CN" sz="2000" dirty="0">
                <a:sym typeface="Wingdings" panose="05000000000000000000" pitchFamily="2" charset="2"/>
              </a:endParaRPr>
            </a:p>
            <a:p>
              <a:pPr eaLnBrk="1" hangingPunct="1">
                <a:lnSpc>
                  <a:spcPct val="150000"/>
                </a:lnSpc>
                <a:defRPr/>
              </a:pPr>
              <a:r>
                <a:rPr lang="en-US" altLang="zh-CN" sz="2000" dirty="0">
                  <a:sym typeface="Wingdings" panose="05000000000000000000" pitchFamily="2" charset="2"/>
                </a:rPr>
                <a:t>     2) Router2-&gt;PC1 </a:t>
              </a:r>
              <a:r>
                <a:rPr lang="zh-CN" altLang="en-US" sz="2000" dirty="0">
                  <a:sym typeface="Wingdings" panose="05000000000000000000" pitchFamily="2" charset="2"/>
                </a:rPr>
                <a:t>（</a:t>
              </a:r>
              <a:r>
                <a:rPr lang="en-US" altLang="zh-CN" sz="2000" dirty="0">
                  <a:sym typeface="Wingdings" panose="05000000000000000000" pitchFamily="2" charset="2"/>
                </a:rPr>
                <a:t>192.168.1.1</a:t>
              </a:r>
              <a:r>
                <a:rPr lang="en-US" altLang="zh-CN" sz="2000" dirty="0">
                  <a:solidFill>
                    <a:srgbClr val="FF0000"/>
                  </a:solidFill>
                  <a:sym typeface="Wingdings" panose="05000000000000000000" pitchFamily="2" charset="2"/>
                </a:rPr>
                <a:t>192.168.2.2</a:t>
              </a:r>
              <a:r>
                <a:rPr lang="zh-CN" altLang="en-US" sz="2000" dirty="0">
                  <a:sym typeface="Wingdings" panose="05000000000000000000" pitchFamily="2" charset="2"/>
                </a:rPr>
                <a:t>）</a:t>
              </a:r>
              <a:endParaRPr lang="en-US" altLang="zh-CN" sz="2000" dirty="0">
                <a:sym typeface="Wingdings" panose="05000000000000000000" pitchFamily="2" charset="2"/>
              </a:endParaRPr>
            </a:p>
            <a:p>
              <a:pPr eaLnBrk="1" hangingPunct="1">
                <a:lnSpc>
                  <a:spcPct val="150000"/>
                </a:lnSpc>
                <a:defRPr/>
              </a:pPr>
              <a:endParaRPr lang="en-US" altLang="zh-CN" dirty="0">
                <a:sym typeface="Wingdings" panose="05000000000000000000" pitchFamily="2" charset="2"/>
              </a:endParaRPr>
            </a:p>
            <a:p>
              <a:pPr eaLnBrk="1" hangingPunct="1">
                <a:lnSpc>
                  <a:spcPct val="150000"/>
                </a:lnSpc>
                <a:defRPr/>
              </a:pP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3" name="组合 8"/>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路由器静态路由配置</a:t>
              </a:r>
              <a:endParaRPr lang="zh-CN" sz="24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618068"/>
            <a:ext cx="8229600" cy="5474758"/>
          </a:xfrm>
          <a:solidFill>
            <a:schemeClr val="tx1"/>
          </a:solidFill>
        </p:spPr>
        <p:txBody>
          <a:bodyPr/>
          <a:lstStyle/>
          <a:p>
            <a:pPr marL="400050" indent="-285750">
              <a:spcBef>
                <a:spcPts val="0"/>
              </a:spcBef>
              <a:spcAft>
                <a:spcPts val="0"/>
              </a:spcAft>
            </a:pPr>
            <a:r>
              <a:rPr lang="zh-CN" altLang="en-US" b="1" dirty="0">
                <a:solidFill>
                  <a:schemeClr val="bg1"/>
                </a:solidFill>
                <a:latin typeface="+mn-lt"/>
                <a:ea typeface="宋体" panose="02010600030101010101" pitchFamily="2" charset="-122"/>
                <a:cs typeface="Times New Roman" panose="02020603050405020304" pitchFamily="18" charset="0"/>
              </a:rPr>
              <a:t>路由器</a:t>
            </a:r>
            <a:r>
              <a:rPr lang="en-US" altLang="zh-CN" b="1" dirty="0">
                <a:solidFill>
                  <a:schemeClr val="bg1"/>
                </a:solidFill>
                <a:latin typeface="+mn-lt"/>
                <a:ea typeface="宋体" panose="02010600030101010101" pitchFamily="2" charset="-122"/>
                <a:cs typeface="Times New Roman" panose="02020603050405020304" pitchFamily="18" charset="0"/>
              </a:rPr>
              <a:t>Router1</a:t>
            </a:r>
            <a:r>
              <a:rPr lang="zh-CN" altLang="en-US" b="1" dirty="0">
                <a:solidFill>
                  <a:schemeClr val="bg1"/>
                </a:solidFill>
                <a:latin typeface="+mn-lt"/>
                <a:ea typeface="宋体" panose="02010600030101010101" pitchFamily="2" charset="-122"/>
                <a:cs typeface="Times New Roman" panose="02020603050405020304" pitchFamily="18" charset="0"/>
              </a:rPr>
              <a:t>的静态路由配置</a:t>
            </a:r>
            <a:endParaRPr lang="en-US" altLang="zh-CN" b="1" dirty="0">
              <a:solidFill>
                <a:schemeClr val="bg1"/>
              </a:solidFill>
              <a:latin typeface="+mn-lt"/>
              <a:ea typeface="宋体" panose="02010600030101010101" pitchFamily="2" charset="-122"/>
              <a:cs typeface="Times New Roman" panose="02020603050405020304" pitchFamily="18" charset="0"/>
            </a:endParaRPr>
          </a:p>
          <a:p>
            <a:pPr marL="400050" indent="-285750">
              <a:spcBef>
                <a:spcPts val="0"/>
              </a:spcBef>
              <a:spcAft>
                <a:spcPts val="0"/>
              </a:spcAft>
            </a:pPr>
            <a:endParaRPr lang="en-US" altLang="zh-CN"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&lt;Router1&gt;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sys</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进入设备配置模式</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latin typeface="+mn-lt"/>
              </a:rPr>
              <a:t>[Router1</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ip</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route-static 192.168.2.0 192.168.1.2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添加到</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vlan2</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的路由</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latin typeface="+mn-lt"/>
              </a:rPr>
              <a:t>[Router1</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ip</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route-static 192.168.3.0 192.168.1.2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添加到</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vlan3</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的路由</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0" marR="0" indent="0" algn="just">
              <a:spcBef>
                <a:spcPts val="0"/>
              </a:spcBef>
              <a:spcAft>
                <a:spcPts val="0"/>
              </a:spcAft>
              <a:buNone/>
            </a:pPr>
            <a:endParaRPr lang="en-US" altLang="zh-CN" sz="1800" b="1" dirty="0">
              <a:solidFill>
                <a:srgbClr val="FFFF00"/>
              </a:solidFill>
              <a:latin typeface="+mn-lt"/>
            </a:endParaRPr>
          </a:p>
          <a:p>
            <a:pPr marL="114300" indent="0">
              <a:spcBef>
                <a:spcPts val="0"/>
              </a:spcBef>
              <a:spcAft>
                <a:spcPts val="0"/>
              </a:spcAft>
              <a:buNone/>
            </a:pPr>
            <a:endParaRPr lang="en-US" altLang="zh-CN" sz="1800" b="1" dirty="0">
              <a:solidFill>
                <a:srgbClr val="FFFF00"/>
              </a:solidFill>
              <a:latin typeface="+mn-lt"/>
            </a:endParaRPr>
          </a:p>
          <a:p>
            <a:pPr marL="114300" marR="0" indent="0" algn="l">
              <a:spcBef>
                <a:spcPts val="0"/>
              </a:spcBef>
              <a:spcAft>
                <a:spcPts val="0"/>
              </a:spcAft>
              <a:buNone/>
            </a:pP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第三阶段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第三阶段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46348" y="1139243"/>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测试连通性</a:t>
              </a:r>
              <a:endParaRPr lang="zh-CN" sz="2400"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551076" y="1437835"/>
            <a:ext cx="6336704" cy="4859056"/>
          </a:xfrm>
          <a:prstGeom prst="rect">
            <a:avLst/>
          </a:prstGeom>
        </p:spPr>
      </p:pic>
      <p:sp>
        <p:nvSpPr>
          <p:cNvPr id="2" name="文本框 1"/>
          <p:cNvSpPr txBox="1"/>
          <p:nvPr/>
        </p:nvSpPr>
        <p:spPr>
          <a:xfrm>
            <a:off x="6333095" y="1145180"/>
            <a:ext cx="2397965" cy="923330"/>
          </a:xfrm>
          <a:prstGeom prst="rect">
            <a:avLst/>
          </a:prstGeom>
          <a:noFill/>
        </p:spPr>
        <p:txBody>
          <a:bodyPr wrap="square" rtlCol="0">
            <a:spAutoFit/>
          </a:bodyPr>
          <a:lstStyle/>
          <a:p>
            <a:r>
              <a:rPr lang="en-US" altLang="zh-CN" dirty="0">
                <a:solidFill>
                  <a:srgbClr val="FF0000"/>
                </a:solidFill>
              </a:rPr>
              <a:t>(1) </a:t>
            </a:r>
            <a:r>
              <a:rPr lang="zh-CN" altLang="en-US" dirty="0">
                <a:solidFill>
                  <a:srgbClr val="FF0000"/>
                </a:solidFill>
              </a:rPr>
              <a:t>笔记本电脑是否获得了</a:t>
            </a:r>
            <a:r>
              <a:rPr lang="en-US" altLang="zh-CN" dirty="0">
                <a:solidFill>
                  <a:srgbClr val="FF0000"/>
                </a:solidFill>
              </a:rPr>
              <a:t>192.168.4.0/24</a:t>
            </a:r>
            <a:r>
              <a:rPr lang="zh-CN" altLang="en-US" dirty="0">
                <a:solidFill>
                  <a:srgbClr val="FF0000"/>
                </a:solidFill>
              </a:rPr>
              <a:t>的地址？</a:t>
            </a:r>
            <a:endParaRPr lang="zh-CN" altLang="en-US" dirty="0">
              <a:solidFill>
                <a:srgbClr val="FF0000"/>
              </a:solidFill>
            </a:endParaRPr>
          </a:p>
        </p:txBody>
      </p:sp>
      <p:sp>
        <p:nvSpPr>
          <p:cNvPr id="13" name="文本框 12"/>
          <p:cNvSpPr txBox="1"/>
          <p:nvPr/>
        </p:nvSpPr>
        <p:spPr>
          <a:xfrm>
            <a:off x="6366441" y="2204864"/>
            <a:ext cx="2331271" cy="923330"/>
          </a:xfrm>
          <a:prstGeom prst="rect">
            <a:avLst/>
          </a:prstGeom>
          <a:noFill/>
        </p:spPr>
        <p:txBody>
          <a:bodyPr wrap="square" rtlCol="0">
            <a:spAutoFit/>
          </a:bodyPr>
          <a:lstStyle/>
          <a:p>
            <a:r>
              <a:rPr lang="en-US" altLang="zh-CN" dirty="0">
                <a:solidFill>
                  <a:srgbClr val="FF0000"/>
                </a:solidFill>
              </a:rPr>
              <a:t>(2) </a:t>
            </a:r>
            <a:r>
              <a:rPr lang="zh-CN" altLang="en-US" dirty="0">
                <a:solidFill>
                  <a:srgbClr val="FF0000"/>
                </a:solidFill>
              </a:rPr>
              <a:t>笔记本电脑是否能跟</a:t>
            </a:r>
            <a:r>
              <a:rPr lang="en-US" altLang="zh-CN" dirty="0">
                <a:solidFill>
                  <a:srgbClr val="FF0000"/>
                </a:solidFill>
              </a:rPr>
              <a:t>PC1-PC4</a:t>
            </a:r>
            <a:r>
              <a:rPr lang="zh-CN" altLang="en-US" dirty="0">
                <a:solidFill>
                  <a:srgbClr val="FF0000"/>
                </a:solidFill>
              </a:rPr>
              <a:t>连通？为什么？</a:t>
            </a:r>
            <a:endParaRPr lang="zh-CN" altLang="en-US" dirty="0">
              <a:solidFill>
                <a:srgbClr val="FF0000"/>
              </a:solidFill>
            </a:endParaRPr>
          </a:p>
        </p:txBody>
      </p:sp>
      <p:sp>
        <p:nvSpPr>
          <p:cNvPr id="14" name="文本框 13"/>
          <p:cNvSpPr txBox="1"/>
          <p:nvPr/>
        </p:nvSpPr>
        <p:spPr>
          <a:xfrm>
            <a:off x="6444209" y="4221088"/>
            <a:ext cx="2247354" cy="1200329"/>
          </a:xfrm>
          <a:prstGeom prst="rect">
            <a:avLst/>
          </a:prstGeom>
          <a:noFill/>
        </p:spPr>
        <p:txBody>
          <a:bodyPr wrap="square" rtlCol="0">
            <a:spAutoFit/>
          </a:bodyPr>
          <a:lstStyle/>
          <a:p>
            <a:r>
              <a:rPr lang="zh-CN" altLang="en-US" b="1" dirty="0">
                <a:solidFill>
                  <a:srgbClr val="0000FF"/>
                </a:solidFill>
              </a:rPr>
              <a:t>提示</a:t>
            </a:r>
            <a:r>
              <a:rPr lang="en-US" altLang="zh-CN" dirty="0">
                <a:solidFill>
                  <a:srgbClr val="0000FF"/>
                </a:solidFill>
              </a:rPr>
              <a:t>:</a:t>
            </a:r>
            <a:endParaRPr lang="en-US" altLang="zh-CN" dirty="0">
              <a:solidFill>
                <a:srgbClr val="0000FF"/>
              </a:solidFill>
            </a:endParaRPr>
          </a:p>
          <a:p>
            <a:r>
              <a:rPr lang="en-US" altLang="zh-CN" dirty="0">
                <a:solidFill>
                  <a:srgbClr val="0000FF"/>
                </a:solidFill>
              </a:rPr>
              <a:t>Router1</a:t>
            </a:r>
            <a:r>
              <a:rPr lang="zh-CN" altLang="en-US" dirty="0">
                <a:solidFill>
                  <a:srgbClr val="0000FF"/>
                </a:solidFill>
              </a:rPr>
              <a:t>和</a:t>
            </a:r>
            <a:r>
              <a:rPr lang="en-US" altLang="zh-CN" dirty="0">
                <a:solidFill>
                  <a:srgbClr val="0000FF"/>
                </a:solidFill>
              </a:rPr>
              <a:t>Switch2</a:t>
            </a:r>
            <a:r>
              <a:rPr lang="zh-CN" altLang="en-US" dirty="0">
                <a:solidFill>
                  <a:srgbClr val="0000FF"/>
                </a:solidFill>
              </a:rPr>
              <a:t>是否有有所有网络的路由？</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实验环境</a:t>
            </a:r>
            <a:endParaRPr lang="zh-CN" altLang="en-US" sz="5400" b="1"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2" name="标题 1"/>
          <p:cNvSpPr>
            <a:spLocks noGrp="1"/>
          </p:cNvSpPr>
          <p:nvPr>
            <p:ph type="title"/>
          </p:nvPr>
        </p:nvSpPr>
        <p:spPr/>
        <p:txBody>
          <a:bodyPr/>
          <a:lstStyle/>
          <a:p>
            <a:pPr algn="ctr"/>
            <a:r>
              <a:rPr lang="zh-CN" altLang="en-US" dirty="0">
                <a:solidFill>
                  <a:schemeClr val="tx1"/>
                </a:solidFill>
              </a:rPr>
              <a:t>真实设备实验环境</a:t>
            </a:r>
            <a:endParaRPr lang="zh-CN" altLang="en-US" dirty="0">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物理设备介绍</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4495725"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组设备介绍</a:t>
              </a:r>
              <a:endParaRPr lang="zh-CN" sz="2400" dirty="0">
                <a:latin typeface="微软雅黑" panose="020B0503020204020204" pitchFamily="34" charset="-122"/>
                <a:ea typeface="微软雅黑" panose="020B0503020204020204" pitchFamily="34" charset="-122"/>
              </a:endParaRPr>
            </a:p>
          </p:txBody>
        </p:sp>
      </p:grpSp>
      <p:pic>
        <p:nvPicPr>
          <p:cNvPr id="13" name="内容占位符 3"/>
          <p:cNvPicPr>
            <a:picLocks noGrp="1" noChangeAspect="1"/>
          </p:cNvPicPr>
          <p:nvPr>
            <p:ph idx="1"/>
          </p:nvPr>
        </p:nvPicPr>
        <p:blipFill>
          <a:blip r:embed="rId1"/>
          <a:stretch>
            <a:fillRect/>
          </a:stretch>
        </p:blipFill>
        <p:spPr>
          <a:xfrm>
            <a:off x="655892" y="1687352"/>
            <a:ext cx="4681182" cy="4370068"/>
          </a:xfrm>
          <a:prstGeom prst="rect">
            <a:avLst/>
          </a:prstGeom>
        </p:spPr>
      </p:pic>
      <p:graphicFrame>
        <p:nvGraphicFramePr>
          <p:cNvPr id="2" name="表格 1"/>
          <p:cNvGraphicFramePr>
            <a:graphicFrameLocks noGrp="1"/>
          </p:cNvGraphicFramePr>
          <p:nvPr/>
        </p:nvGraphicFramePr>
        <p:xfrm>
          <a:off x="5580112" y="1700808"/>
          <a:ext cx="3258370" cy="4114800"/>
        </p:xfrm>
        <a:graphic>
          <a:graphicData uri="http://schemas.openxmlformats.org/drawingml/2006/table">
            <a:tbl>
              <a:tblPr>
                <a:tableStyleId>{5C22544A-7EE6-4342-B048-85BDC9FD1C3A}</a:tableStyleId>
              </a:tblPr>
              <a:tblGrid>
                <a:gridCol w="3258370"/>
              </a:tblGrid>
              <a:tr h="342900">
                <a:tc>
                  <a:txBody>
                    <a:bodyPr/>
                    <a:lstStyle/>
                    <a:p>
                      <a:pPr algn="ctr" fontAlgn="ctr"/>
                      <a:r>
                        <a:rPr lang="zh-CN" altLang="en-US" sz="1600" b="1" u="none" strike="noStrike" dirty="0">
                          <a:solidFill>
                            <a:srgbClr val="0000FF"/>
                          </a:solidFill>
                          <a:effectLst/>
                        </a:rPr>
                        <a:t>无线</a:t>
                      </a:r>
                      <a:r>
                        <a:rPr lang="en-US" altLang="zh-CN" sz="1600" b="1" u="none" strike="noStrike" dirty="0">
                          <a:solidFill>
                            <a:srgbClr val="0000FF"/>
                          </a:solidFill>
                          <a:effectLst/>
                        </a:rPr>
                        <a:t>-</a:t>
                      </a:r>
                      <a:r>
                        <a:rPr lang="zh-CN" altLang="en-US" sz="1600" b="1" u="none" strike="noStrike" dirty="0">
                          <a:solidFill>
                            <a:srgbClr val="0000FF"/>
                          </a:solidFill>
                          <a:effectLst/>
                        </a:rPr>
                        <a:t>华为</a:t>
                      </a:r>
                      <a:r>
                        <a:rPr lang="en-US" sz="1600" b="1" u="none" strike="noStrike" dirty="0">
                          <a:solidFill>
                            <a:srgbClr val="0000FF"/>
                          </a:solidFill>
                          <a:effectLst/>
                        </a:rPr>
                        <a:t>AP4050DN</a:t>
                      </a:r>
                      <a:endParaRPr lang="en-US" sz="1600" b="1" i="0" u="none" strike="noStrike" dirty="0">
                        <a:solidFill>
                          <a:srgbClr val="0000FF"/>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r>
                        <a:rPr lang="zh-CN" altLang="en-US" sz="1600" b="1" u="none" strike="noStrike" dirty="0">
                          <a:effectLst/>
                        </a:rPr>
                        <a:t>防火墙 </a:t>
                      </a:r>
                      <a:r>
                        <a:rPr lang="en-US" sz="1600" b="1" u="none" strike="noStrike" dirty="0">
                          <a:effectLst/>
                        </a:rPr>
                        <a:t>NFNX3-G2000-DZ</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r>
                        <a:rPr lang="zh-CN" altLang="en-US" sz="1600" b="1" u="none" strike="noStrike" dirty="0">
                          <a:effectLst/>
                        </a:rPr>
                        <a:t>防火墙 </a:t>
                      </a:r>
                      <a:r>
                        <a:rPr lang="en-US" sz="1600" b="1" u="none" strike="noStrike" dirty="0">
                          <a:effectLst/>
                        </a:rPr>
                        <a:t>NFNX3-G2000-DZ</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r>
                        <a:rPr lang="zh-CN" altLang="en-US" sz="1600" b="1" u="none" strike="noStrike" dirty="0">
                          <a:solidFill>
                            <a:srgbClr val="0000FF"/>
                          </a:solidFill>
                          <a:effectLst/>
                        </a:rPr>
                        <a:t>路由器</a:t>
                      </a:r>
                      <a:r>
                        <a:rPr lang="en-US" altLang="zh-CN" sz="1600" b="1" u="none" strike="noStrike" dirty="0">
                          <a:solidFill>
                            <a:srgbClr val="0000FF"/>
                          </a:solidFill>
                          <a:effectLst/>
                        </a:rPr>
                        <a:t>-</a:t>
                      </a:r>
                      <a:r>
                        <a:rPr lang="zh-CN" altLang="en-US" sz="1600" b="1" u="none" strike="noStrike" dirty="0">
                          <a:solidFill>
                            <a:srgbClr val="0000FF"/>
                          </a:solidFill>
                          <a:effectLst/>
                        </a:rPr>
                        <a:t>华为</a:t>
                      </a:r>
                      <a:r>
                        <a:rPr lang="en-US" sz="1600" b="1" u="none" strike="noStrike" dirty="0">
                          <a:solidFill>
                            <a:srgbClr val="0000FF"/>
                          </a:solidFill>
                          <a:effectLst/>
                        </a:rPr>
                        <a:t>AR1220C</a:t>
                      </a:r>
                      <a:endParaRPr lang="en-US" sz="1600" b="1" i="0" u="none" strike="noStrike" dirty="0">
                        <a:solidFill>
                          <a:srgbClr val="0000FF"/>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r>
                        <a:rPr lang="zh-CN" altLang="en-US" sz="1600" b="1" u="none" strike="noStrike" dirty="0">
                          <a:solidFill>
                            <a:srgbClr val="0000FF"/>
                          </a:solidFill>
                          <a:effectLst/>
                        </a:rPr>
                        <a:t>三层交换机</a:t>
                      </a:r>
                      <a:r>
                        <a:rPr lang="en-US" altLang="zh-CN" sz="1600" b="1" u="none" strike="noStrike" dirty="0">
                          <a:solidFill>
                            <a:srgbClr val="0000FF"/>
                          </a:solidFill>
                          <a:effectLst/>
                        </a:rPr>
                        <a:t>-</a:t>
                      </a:r>
                      <a:r>
                        <a:rPr lang="zh-CN" altLang="en-US" sz="1600" b="1" u="none" strike="noStrike" dirty="0">
                          <a:solidFill>
                            <a:srgbClr val="0000FF"/>
                          </a:solidFill>
                          <a:effectLst/>
                        </a:rPr>
                        <a:t>华为</a:t>
                      </a:r>
                      <a:r>
                        <a:rPr lang="en-US" sz="1600" b="1" u="none" strike="noStrike" dirty="0">
                          <a:solidFill>
                            <a:srgbClr val="0000FF"/>
                          </a:solidFill>
                          <a:effectLst/>
                        </a:rPr>
                        <a:t>S5720-28X-LI-AC</a:t>
                      </a:r>
                      <a:endParaRPr lang="en-US" sz="1600" b="1" i="0" u="none" strike="noStrike" dirty="0">
                        <a:solidFill>
                          <a:srgbClr val="0000FF"/>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r>
                        <a:rPr lang="zh-CN" altLang="en-US" sz="1600" b="1" u="none" strike="noStrike" dirty="0">
                          <a:solidFill>
                            <a:srgbClr val="0000FF"/>
                          </a:solidFill>
                          <a:effectLst/>
                        </a:rPr>
                        <a:t>二层交换机</a:t>
                      </a:r>
                      <a:r>
                        <a:rPr lang="en-US" altLang="zh-CN" sz="1600" b="1" u="none" strike="noStrike" dirty="0">
                          <a:solidFill>
                            <a:srgbClr val="0000FF"/>
                          </a:solidFill>
                          <a:effectLst/>
                        </a:rPr>
                        <a:t>-</a:t>
                      </a:r>
                      <a:r>
                        <a:rPr lang="zh-CN" altLang="en-US" sz="1600" b="1" u="none" strike="noStrike" dirty="0">
                          <a:solidFill>
                            <a:srgbClr val="0000FF"/>
                          </a:solidFill>
                          <a:effectLst/>
                        </a:rPr>
                        <a:t>华为</a:t>
                      </a:r>
                      <a:r>
                        <a:rPr lang="en-US" sz="1600" b="1" u="none" strike="noStrike" dirty="0">
                          <a:solidFill>
                            <a:srgbClr val="0000FF"/>
                          </a:solidFill>
                          <a:effectLst/>
                        </a:rPr>
                        <a:t>S5720-28P-LI-AC</a:t>
                      </a:r>
                      <a:endParaRPr lang="en-US" sz="1600" b="1" i="0" u="none" strike="noStrike" dirty="0">
                        <a:solidFill>
                          <a:srgbClr val="0000FF"/>
                        </a:solidFill>
                        <a:effectLst/>
                        <a:latin typeface="宋体" panose="02010600030101010101" pitchFamily="2" charset="-122"/>
                        <a:ea typeface="宋体" panose="02010600030101010101" pitchFamily="2" charset="-122"/>
                      </a:endParaRPr>
                    </a:p>
                  </a:txBody>
                  <a:tcPr marL="6350" marR="6350" marT="6350" marB="0" anchor="ctr"/>
                </a:tc>
              </a:tr>
              <a:tr h="342900">
                <a:tc>
                  <a:txBody>
                    <a:bodyPr/>
                    <a:lstStyle/>
                    <a:p>
                      <a:pPr algn="ctr" fontAlgn="ctr"/>
                      <a:r>
                        <a:rPr lang="en-US" altLang="zh-CN" sz="1600" b="1" u="none" strike="noStrike" dirty="0">
                          <a:effectLst/>
                        </a:rPr>
                        <a:t>24</a:t>
                      </a:r>
                      <a:r>
                        <a:rPr lang="zh-CN" altLang="en-US" sz="1600" b="1" u="none" strike="noStrike" dirty="0">
                          <a:effectLst/>
                        </a:rPr>
                        <a:t>端口网络配线架</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r>
            </a:tbl>
          </a:graphicData>
        </a:graphic>
      </p:graphicFrame>
      <p:cxnSp>
        <p:nvCxnSpPr>
          <p:cNvPr id="14" name="直接箭头连接符 13"/>
          <p:cNvCxnSpPr/>
          <p:nvPr/>
        </p:nvCxnSpPr>
        <p:spPr>
          <a:xfrm>
            <a:off x="395536" y="4869160"/>
            <a:ext cx="864096" cy="3600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fld>
            <a:endParaRPr lang="en-US" altLang="zh-CN">
              <a:latin typeface="Garamond" panose="02020404030301010803" pitchFamily="18" charset="0"/>
            </a:endParaRPr>
          </a:p>
        </p:txBody>
      </p:sp>
      <p:sp>
        <p:nvSpPr>
          <p:cNvPr id="6" name="Rectangle 3"/>
          <p:cNvSpPr txBox="1">
            <a:spLocks noChangeArrowheads="1"/>
          </p:cNvSpPr>
          <p:nvPr/>
        </p:nvSpPr>
        <p:spPr bwMode="auto">
          <a:xfrm>
            <a:off x="323528" y="692696"/>
            <a:ext cx="8229600" cy="5616624"/>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2800">
                <a:solidFill>
                  <a:srgbClr val="003319"/>
                </a:solidFill>
                <a:latin typeface="微软雅黑" panose="020B0503020204020204" pitchFamily="34" charset="-122"/>
                <a:ea typeface="微软雅黑" panose="020B0503020204020204" pitchFamily="34" charset="-122"/>
                <a:cs typeface="+mn-cs"/>
              </a:defRPr>
            </a:lvl1pPr>
            <a:lvl2pPr marL="669925" indent="-325755"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rgbClr val="333399"/>
                </a:solidFill>
                <a:latin typeface="微软雅黑" panose="020B0503020204020204" pitchFamily="34" charset="-122"/>
                <a:ea typeface="微软雅黑" panose="020B0503020204020204" pitchFamily="34" charset="-122"/>
              </a:defRPr>
            </a:lvl2pPr>
            <a:lvl3pPr marL="1022350" indent="-351155"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chemeClr val="tx1"/>
                </a:solidFill>
                <a:latin typeface="微软雅黑" panose="020B0503020204020204" pitchFamily="34" charset="-122"/>
                <a:ea typeface="微软雅黑" panose="020B0503020204020204" pitchFamily="34" charset="-122"/>
              </a:defRPr>
            </a:lvl3pPr>
            <a:lvl4pPr marL="1339850" indent="-316230"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997300"/>
                </a:solidFill>
                <a:latin typeface="微软雅黑" panose="020B0503020204020204" pitchFamily="34" charset="-122"/>
                <a:ea typeface="微软雅黑" panose="020B0503020204020204" pitchFamily="34" charset="-122"/>
              </a:defRPr>
            </a:lvl4pPr>
            <a:lvl5pPr marL="1681480"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1800">
                <a:solidFill>
                  <a:srgbClr val="C00000"/>
                </a:solidFill>
                <a:latin typeface="微软雅黑" panose="020B0503020204020204" pitchFamily="34" charset="-122"/>
                <a:ea typeface="微软雅黑" panose="020B0503020204020204" pitchFamily="34" charset="-122"/>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lnSpc>
                <a:spcPct val="150000"/>
              </a:lnSpc>
              <a:defRPr/>
            </a:pPr>
            <a:r>
              <a:rPr lang="zh-CN" altLang="en-US" sz="2400" kern="0" dirty="0"/>
              <a:t>实验方式</a:t>
            </a:r>
            <a:endParaRPr lang="en-US" altLang="zh-CN" sz="2400" kern="0" dirty="0"/>
          </a:p>
          <a:p>
            <a:pPr lvl="1" eaLnBrk="1" hangingPunct="1">
              <a:lnSpc>
                <a:spcPct val="150000"/>
              </a:lnSpc>
              <a:defRPr/>
            </a:pPr>
            <a:r>
              <a:rPr lang="zh-CN" altLang="en-US" sz="2200" kern="0" dirty="0"/>
              <a:t>虚实结合</a:t>
            </a:r>
            <a:endParaRPr lang="en-US" altLang="zh-CN" sz="2200" kern="0" dirty="0"/>
          </a:p>
          <a:p>
            <a:pPr lvl="2" eaLnBrk="1" hangingPunct="1">
              <a:lnSpc>
                <a:spcPct val="150000"/>
              </a:lnSpc>
              <a:defRPr/>
            </a:pPr>
            <a:r>
              <a:rPr lang="zh-CN" altLang="en-US" sz="1800" kern="0" dirty="0"/>
              <a:t>先使用华为虚拟软件（</a:t>
            </a:r>
            <a:r>
              <a:rPr lang="en-US" altLang="zh-CN" sz="1800" kern="0" dirty="0" err="1"/>
              <a:t>eNSP</a:t>
            </a:r>
            <a:r>
              <a:rPr lang="zh-CN" altLang="en-US" sz="1800" kern="0" dirty="0"/>
              <a:t>）完成实验要求（熟悉命令的使用）</a:t>
            </a:r>
            <a:endParaRPr lang="en-US" altLang="zh-CN" sz="1800" kern="0" dirty="0"/>
          </a:p>
          <a:p>
            <a:pPr lvl="2" eaLnBrk="1" hangingPunct="1">
              <a:lnSpc>
                <a:spcPct val="150000"/>
              </a:lnSpc>
              <a:defRPr/>
            </a:pPr>
            <a:r>
              <a:rPr lang="zh-CN" altLang="en-US" sz="1800" kern="0" dirty="0"/>
              <a:t>再使用真实的华为网络设备完成实验要求</a:t>
            </a:r>
            <a:endParaRPr lang="en-US" altLang="zh-CN" sz="1800" kern="0"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8925" y="3127338"/>
            <a:ext cx="4601735" cy="3116300"/>
          </a:xfrm>
          <a:prstGeom prst="rect">
            <a:avLst/>
          </a:prstGeom>
          <a:noFill/>
          <a:extLst>
            <a:ext uri="{909E8E84-426E-40DD-AFC4-6F175D3DCCD1}">
              <a14:hiddenFill xmlns:a14="http://schemas.microsoft.com/office/drawing/2010/main">
                <a:solidFill>
                  <a:srgbClr val="FFFFFF"/>
                </a:solidFill>
              </a14:hiddenFill>
            </a:ext>
          </a:extLst>
        </p:spPr>
      </p:pic>
      <p:pic>
        <p:nvPicPr>
          <p:cNvPr id="8" name="内容占位符 3"/>
          <p:cNvPicPr>
            <a:picLocks noGrp="1" noChangeAspect="1"/>
          </p:cNvPicPr>
          <p:nvPr>
            <p:ph idx="1"/>
          </p:nvPr>
        </p:nvPicPr>
        <p:blipFill>
          <a:blip r:embed="rId2"/>
          <a:stretch>
            <a:fillRect/>
          </a:stretch>
        </p:blipFill>
        <p:spPr>
          <a:xfrm>
            <a:off x="5109284" y="3119617"/>
            <a:ext cx="3346427" cy="312402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物理环境介绍</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4495725"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实验室布线</a:t>
              </a:r>
              <a:endParaRPr lang="zh-CN" sz="2400" dirty="0">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5283054" y="1702910"/>
            <a:ext cx="3533398" cy="419493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rPr>
              <a:t>每台</a:t>
            </a:r>
            <a:r>
              <a:rPr lang="en-US" altLang="zh-CN" sz="2000" dirty="0">
                <a:latin typeface="微软雅黑 Light" panose="020B0502040204020203" pitchFamily="34" charset="-122"/>
                <a:ea typeface="微软雅黑 Light" panose="020B0502040204020203" pitchFamily="34" charset="-122"/>
              </a:rPr>
              <a:t>PC</a:t>
            </a:r>
            <a:r>
              <a:rPr lang="zh-CN" altLang="en-US" sz="2000" dirty="0">
                <a:latin typeface="微软雅黑 Light" panose="020B0502040204020203" pitchFamily="34" charset="-122"/>
                <a:ea typeface="微软雅黑 Light" panose="020B0502040204020203" pitchFamily="34" charset="-122"/>
              </a:rPr>
              <a:t>电脑有两块网卡，</a:t>
            </a:r>
            <a:r>
              <a:rPr lang="zh-CN" altLang="en-US" sz="2000" b="1" dirty="0">
                <a:solidFill>
                  <a:srgbClr val="FF0000"/>
                </a:solidFill>
                <a:latin typeface="微软雅黑 Light" panose="020B0502040204020203" pitchFamily="34" charset="-122"/>
                <a:ea typeface="微软雅黑 Light" panose="020B0502040204020203" pitchFamily="34" charset="-122"/>
              </a:rPr>
              <a:t>第</a:t>
            </a:r>
            <a:r>
              <a:rPr lang="en-US" altLang="zh-CN" sz="2000" b="1" dirty="0">
                <a:solidFill>
                  <a:srgbClr val="FF0000"/>
                </a:solidFill>
                <a:latin typeface="微软雅黑 Light" panose="020B0502040204020203" pitchFamily="34" charset="-122"/>
                <a:ea typeface="微软雅黑 Light" panose="020B0502040204020203" pitchFamily="34" charset="-122"/>
              </a:rPr>
              <a:t>2</a:t>
            </a:r>
            <a:r>
              <a:rPr lang="zh-CN" altLang="en-US" sz="2000" b="1" dirty="0">
                <a:solidFill>
                  <a:srgbClr val="FF0000"/>
                </a:solidFill>
                <a:latin typeface="微软雅黑 Light" panose="020B0502040204020203" pitchFamily="34" charset="-122"/>
                <a:ea typeface="微软雅黑 Light" panose="020B0502040204020203" pitchFamily="34" charset="-122"/>
              </a:rPr>
              <a:t>块网卡</a:t>
            </a:r>
            <a:r>
              <a:rPr lang="zh-CN" altLang="en-US" sz="2000" dirty="0">
                <a:latin typeface="微软雅黑 Light" panose="020B0502040204020203" pitchFamily="34" charset="-122"/>
                <a:ea typeface="微软雅黑 Light" panose="020B0502040204020203" pitchFamily="34" charset="-122"/>
              </a:rPr>
              <a:t>的网线连到了该组的机柜配线架，配线架的</a:t>
            </a:r>
            <a:r>
              <a:rPr lang="en-US" altLang="zh-CN" sz="2000" b="1" dirty="0">
                <a:latin typeface="微软雅黑 Light" panose="020B0502040204020203" pitchFamily="34" charset="-122"/>
                <a:ea typeface="微软雅黑 Light" panose="020B0502040204020203" pitchFamily="34" charset="-122"/>
              </a:rPr>
              <a:t>1-4</a:t>
            </a:r>
            <a:r>
              <a:rPr lang="zh-CN" altLang="en-US" sz="2000" b="1" dirty="0">
                <a:latin typeface="微软雅黑 Light" panose="020B0502040204020203" pitchFamily="34" charset="-122"/>
                <a:ea typeface="微软雅黑 Light" panose="020B0502040204020203" pitchFamily="34" charset="-122"/>
              </a:rPr>
              <a:t>接口</a:t>
            </a:r>
            <a:r>
              <a:rPr lang="zh-CN" altLang="en-US" sz="2000" dirty="0">
                <a:latin typeface="微软雅黑 Light" panose="020B0502040204020203" pitchFamily="34" charset="-122"/>
                <a:ea typeface="微软雅黑 Light" panose="020B0502040204020203" pitchFamily="34" charset="-122"/>
              </a:rPr>
              <a:t>分别连的</a:t>
            </a:r>
            <a:r>
              <a:rPr lang="en-US" altLang="zh-CN" sz="2000" b="1" dirty="0">
                <a:latin typeface="微软雅黑 Light" panose="020B0502040204020203" pitchFamily="34" charset="-122"/>
                <a:ea typeface="微软雅黑 Light" panose="020B0502040204020203" pitchFamily="34" charset="-122"/>
              </a:rPr>
              <a:t>PC1-PC4</a:t>
            </a:r>
            <a:r>
              <a:rPr lang="zh-CN" altLang="en-US" sz="2000" dirty="0">
                <a:latin typeface="微软雅黑 Light" panose="020B0502040204020203" pitchFamily="34" charset="-122"/>
                <a:ea typeface="微软雅黑 Light" panose="020B0502040204020203" pitchFamily="34" charset="-122"/>
              </a:rPr>
              <a:t>；</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rPr>
              <a:t>组</a:t>
            </a:r>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组</a:t>
            </a:r>
            <a:r>
              <a:rPr lang="en-US" altLang="zh-CN" sz="2000" dirty="0">
                <a:latin typeface="微软雅黑 Light" panose="020B0502040204020203" pitchFamily="34" charset="-122"/>
                <a:ea typeface="微软雅黑 Light" panose="020B0502040204020203" pitchFamily="34" charset="-122"/>
              </a:rPr>
              <a:t>5</a:t>
            </a:r>
            <a:r>
              <a:rPr lang="zh-CN" altLang="en-US" sz="2000" dirty="0">
                <a:latin typeface="微软雅黑 Light" panose="020B0502040204020203" pitchFamily="34" charset="-122"/>
                <a:ea typeface="微软雅黑 Light" panose="020B0502040204020203" pitchFamily="34" charset="-122"/>
              </a:rPr>
              <a:t>的配线架的第</a:t>
            </a:r>
            <a:r>
              <a:rPr lang="en-US" altLang="zh-CN" sz="2000" dirty="0">
                <a:latin typeface="微软雅黑 Light" panose="020B0502040204020203" pitchFamily="34" charset="-122"/>
                <a:ea typeface="微软雅黑 Light" panose="020B0502040204020203" pitchFamily="34" charset="-122"/>
              </a:rPr>
              <a:t>5</a:t>
            </a:r>
            <a:r>
              <a:rPr lang="zh-CN" altLang="en-US" sz="2000" dirty="0">
                <a:latin typeface="微软雅黑 Light" panose="020B0502040204020203" pitchFamily="34" charset="-122"/>
                <a:ea typeface="微软雅黑 Light" panose="020B0502040204020203" pitchFamily="34" charset="-122"/>
              </a:rPr>
              <a:t>接口各连了</a:t>
            </a: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根线到第</a:t>
            </a: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组的配线架，即组</a:t>
            </a: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配线架的</a:t>
            </a:r>
            <a:r>
              <a:rPr lang="en-US" altLang="zh-CN" sz="2000" b="1" dirty="0">
                <a:latin typeface="微软雅黑 Light" panose="020B0502040204020203" pitchFamily="34" charset="-122"/>
                <a:ea typeface="微软雅黑 Light" panose="020B0502040204020203" pitchFamily="34" charset="-122"/>
              </a:rPr>
              <a:t>5-8</a:t>
            </a:r>
            <a:r>
              <a:rPr lang="zh-CN" altLang="en-US" sz="2000" b="1" dirty="0">
                <a:latin typeface="微软雅黑 Light" panose="020B0502040204020203" pitchFamily="34" charset="-122"/>
                <a:ea typeface="微软雅黑 Light" panose="020B0502040204020203" pitchFamily="34" charset="-122"/>
              </a:rPr>
              <a:t>接口</a:t>
            </a:r>
            <a:r>
              <a:rPr lang="zh-CN" altLang="en-US" sz="2000" dirty="0">
                <a:latin typeface="微软雅黑 Light" panose="020B0502040204020203" pitchFamily="34" charset="-122"/>
                <a:ea typeface="微软雅黑 Light" panose="020B0502040204020203" pitchFamily="34" charset="-122"/>
              </a:rPr>
              <a:t>分别连的</a:t>
            </a:r>
            <a:r>
              <a:rPr lang="zh-CN" altLang="en-US" sz="2000" b="1" dirty="0">
                <a:latin typeface="微软雅黑 Light" panose="020B0502040204020203" pitchFamily="34" charset="-122"/>
                <a:ea typeface="微软雅黑 Light" panose="020B0502040204020203" pitchFamily="34" charset="-122"/>
              </a:rPr>
              <a:t>组</a:t>
            </a:r>
            <a:r>
              <a:rPr lang="en-US" altLang="zh-CN" sz="2000" b="1" dirty="0">
                <a:latin typeface="微软雅黑 Light" panose="020B0502040204020203" pitchFamily="34" charset="-122"/>
                <a:ea typeface="微软雅黑 Light" panose="020B0502040204020203" pitchFamily="34" charset="-122"/>
              </a:rPr>
              <a:t>2-</a:t>
            </a:r>
            <a:r>
              <a:rPr lang="zh-CN" altLang="en-US" sz="2000" b="1" dirty="0">
                <a:latin typeface="微软雅黑 Light" panose="020B0502040204020203" pitchFamily="34" charset="-122"/>
                <a:ea typeface="微软雅黑 Light" panose="020B0502040204020203" pitchFamily="34" charset="-122"/>
              </a:rPr>
              <a:t>组</a:t>
            </a:r>
            <a:r>
              <a:rPr lang="en-US" altLang="zh-CN" sz="2000" b="1" dirty="0">
                <a:latin typeface="微软雅黑 Light" panose="020B0502040204020203" pitchFamily="34" charset="-122"/>
                <a:ea typeface="微软雅黑 Light" panose="020B0502040204020203" pitchFamily="34" charset="-122"/>
              </a:rPr>
              <a:t>5</a:t>
            </a:r>
            <a:r>
              <a:rPr lang="zh-CN" altLang="en-US" sz="2000" b="1" dirty="0">
                <a:latin typeface="微软雅黑 Light" panose="020B0502040204020203" pitchFamily="34" charset="-122"/>
                <a:ea typeface="微软雅黑 Light" panose="020B0502040204020203" pitchFamily="34" charset="-122"/>
              </a:rPr>
              <a:t>的第</a:t>
            </a:r>
            <a:r>
              <a:rPr lang="en-US" altLang="zh-CN" sz="2000" b="1" dirty="0">
                <a:latin typeface="微软雅黑 Light" panose="020B0502040204020203" pitchFamily="34" charset="-122"/>
                <a:ea typeface="微软雅黑 Light" panose="020B0502040204020203" pitchFamily="34" charset="-122"/>
              </a:rPr>
              <a:t>5</a:t>
            </a:r>
            <a:r>
              <a:rPr lang="zh-CN" altLang="en-US" sz="2000" b="1" dirty="0">
                <a:latin typeface="微软雅黑 Light" panose="020B0502040204020203" pitchFamily="34" charset="-122"/>
                <a:ea typeface="微软雅黑 Light" panose="020B0502040204020203" pitchFamily="34" charset="-122"/>
              </a:rPr>
              <a:t>接口</a:t>
            </a:r>
            <a:r>
              <a:rPr lang="zh-CN" altLang="en-US" sz="2000" dirty="0">
                <a:latin typeface="微软雅黑 Light" panose="020B0502040204020203" pitchFamily="34" charset="-122"/>
                <a:ea typeface="微软雅黑 Light" panose="020B0502040204020203" pitchFamily="34" charset="-122"/>
              </a:rPr>
              <a:t>；</a:t>
            </a:r>
            <a:endParaRPr lang="zh-CN" altLang="en-US" sz="2000" dirty="0">
              <a:latin typeface="微软雅黑 Light" panose="020B0502040204020203" pitchFamily="34" charset="-122"/>
              <a:ea typeface="微软雅黑 Light" panose="020B0502040204020203" pitchFamily="34" charset="-122"/>
            </a:endParaRPr>
          </a:p>
        </p:txBody>
      </p:sp>
      <p:pic>
        <p:nvPicPr>
          <p:cNvPr id="307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5204" y="1556792"/>
            <a:ext cx="4730852" cy="45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2" name="内容占位符 1"/>
          <p:cNvSpPr>
            <a:spLocks noGrp="1"/>
          </p:cNvSpPr>
          <p:nvPr>
            <p:ph idx="1"/>
          </p:nvPr>
        </p:nvSpPr>
        <p:spPr>
          <a:xfrm>
            <a:off x="430201" y="1019507"/>
            <a:ext cx="8229600" cy="5832648"/>
          </a:xfrm>
        </p:spPr>
        <p:txBody>
          <a:bodyPr/>
          <a:lstStyle/>
          <a:p>
            <a:pPr marL="0" indent="0">
              <a:buNone/>
            </a:pPr>
            <a:endParaRPr lang="en-US" altLang="zh-CN" dirty="0"/>
          </a:p>
          <a:p>
            <a:pPr marL="0" indent="0">
              <a:buNone/>
            </a:pPr>
            <a:r>
              <a:rPr lang="zh-CN" altLang="en-US" dirty="0">
                <a:solidFill>
                  <a:srgbClr val="0000FF"/>
                </a:solidFill>
              </a:rPr>
              <a:t>注意</a:t>
            </a:r>
            <a:r>
              <a:rPr lang="zh-CN" altLang="en-US" dirty="0"/>
              <a:t>：</a:t>
            </a:r>
            <a:endParaRPr lang="en-US" altLang="zh-CN" dirty="0"/>
          </a:p>
          <a:p>
            <a:pPr marL="0" indent="0">
              <a:buNone/>
            </a:pPr>
            <a:r>
              <a:rPr lang="en-US" altLang="zh-CN" dirty="0"/>
              <a:t>1</a:t>
            </a:r>
            <a:r>
              <a:rPr lang="zh-CN" altLang="en-US" dirty="0"/>
              <a:t>）其它设备只要将机柜电源接上就自动加电</a:t>
            </a:r>
            <a:endParaRPr lang="en-US" altLang="zh-CN" dirty="0"/>
          </a:p>
          <a:p>
            <a:pPr marL="0" indent="0">
              <a:buNone/>
            </a:pPr>
            <a:r>
              <a:rPr lang="en-US" altLang="zh-CN" dirty="0"/>
              <a:t>2</a:t>
            </a:r>
            <a:r>
              <a:rPr lang="zh-CN" altLang="en-US" dirty="0"/>
              <a:t>）</a:t>
            </a:r>
            <a:r>
              <a:rPr lang="en-US" altLang="zh-CN" dirty="0"/>
              <a:t>AP</a:t>
            </a:r>
            <a:r>
              <a:rPr lang="zh-CN" altLang="en-US" dirty="0"/>
              <a:t>的适配器在机柜下部</a:t>
            </a:r>
            <a:endParaRPr lang="en-US" altLang="zh-CN" dirty="0"/>
          </a:p>
          <a:p>
            <a:r>
              <a:rPr lang="en-US" altLang="zh-CN" dirty="0"/>
              <a:t>POE</a:t>
            </a:r>
            <a:r>
              <a:rPr lang="zh-CN" altLang="en-US" dirty="0"/>
              <a:t>（</a:t>
            </a:r>
            <a:r>
              <a:rPr lang="en-US" altLang="zh-CN" dirty="0"/>
              <a:t>Power Over Ethernet)</a:t>
            </a:r>
            <a:r>
              <a:rPr lang="zh-CN" altLang="en-US" dirty="0"/>
              <a:t>连线：</a:t>
            </a:r>
            <a:endParaRPr lang="en-US" altLang="zh-CN" dirty="0"/>
          </a:p>
          <a:p>
            <a:pPr marL="0" indent="0">
              <a:buNone/>
            </a:pPr>
            <a:r>
              <a:rPr lang="zh-CN" altLang="en-US" dirty="0"/>
              <a:t>     </a:t>
            </a:r>
            <a:r>
              <a:rPr lang="zh-CN" altLang="en-US" sz="2400" dirty="0"/>
              <a:t>适配器的</a:t>
            </a:r>
            <a:r>
              <a:rPr lang="en-US" altLang="zh-CN" sz="2400" dirty="0"/>
              <a:t>POE</a:t>
            </a:r>
            <a:r>
              <a:rPr lang="zh-CN" altLang="en-US" sz="2400" dirty="0"/>
              <a:t>口  </a:t>
            </a:r>
            <a:r>
              <a:rPr lang="en-US" altLang="zh-CN" sz="2400" dirty="0"/>
              <a:t>--</a:t>
            </a:r>
            <a:r>
              <a:rPr lang="zh-CN" altLang="en-US" sz="2400" dirty="0"/>
              <a:t>网线</a:t>
            </a:r>
            <a:r>
              <a:rPr lang="en-US" altLang="zh-CN" sz="2400" dirty="0"/>
              <a:t>---AP</a:t>
            </a:r>
            <a:r>
              <a:rPr lang="zh-CN" altLang="en-US" sz="2400" dirty="0"/>
              <a:t>的</a:t>
            </a:r>
            <a:r>
              <a:rPr lang="en-US" altLang="zh-CN" sz="2400" dirty="0"/>
              <a:t>POE</a:t>
            </a:r>
            <a:r>
              <a:rPr lang="zh-CN" altLang="en-US" sz="2400" dirty="0"/>
              <a:t>接口</a:t>
            </a:r>
            <a:r>
              <a:rPr lang="en-US" altLang="zh-CN" sz="2400" dirty="0"/>
              <a:t>(</a:t>
            </a:r>
            <a:r>
              <a:rPr lang="zh-CN" altLang="en-US" sz="2400" dirty="0"/>
              <a:t>供电）</a:t>
            </a:r>
            <a:endParaRPr lang="en-US" altLang="zh-CN" sz="2400" dirty="0"/>
          </a:p>
          <a:p>
            <a:pPr marL="0" indent="0">
              <a:buNone/>
            </a:pPr>
            <a:r>
              <a:rPr lang="en-US" altLang="zh-CN" sz="2400" dirty="0"/>
              <a:t>     </a:t>
            </a:r>
            <a:r>
              <a:rPr lang="zh-CN" altLang="en-US" sz="2400" dirty="0"/>
              <a:t>适配器的</a:t>
            </a:r>
            <a:r>
              <a:rPr lang="en-US" altLang="zh-CN" sz="2400" dirty="0"/>
              <a:t>data</a:t>
            </a:r>
            <a:r>
              <a:rPr lang="zh-CN" altLang="en-US" sz="2400" dirty="0"/>
              <a:t>口</a:t>
            </a:r>
            <a:r>
              <a:rPr lang="en-US" altLang="zh-CN" sz="2400" dirty="0"/>
              <a:t>----</a:t>
            </a:r>
            <a:r>
              <a:rPr lang="zh-CN" altLang="en-US" sz="2400" dirty="0"/>
              <a:t>网线</a:t>
            </a:r>
            <a:r>
              <a:rPr lang="en-US" altLang="zh-CN" sz="2400" dirty="0"/>
              <a:t>---</a:t>
            </a:r>
            <a:r>
              <a:rPr lang="zh-CN" altLang="en-US" sz="2400" dirty="0"/>
              <a:t>网络设备（数据）</a:t>
            </a:r>
            <a:endParaRPr lang="zh-CN" altLang="en-US" sz="2400" dirty="0"/>
          </a:p>
        </p:txBody>
      </p:sp>
      <p:sp>
        <p:nvSpPr>
          <p:cNvPr id="3" name="标题 2"/>
          <p:cNvSpPr>
            <a:spLocks noGrp="1"/>
          </p:cNvSpPr>
          <p:nvPr>
            <p:ph type="title"/>
          </p:nvPr>
        </p:nvSpPr>
        <p:spPr/>
        <p:txBody>
          <a:bodyPr/>
          <a:lstStyle/>
          <a:p>
            <a:r>
              <a:rPr lang="zh-CN" altLang="en-US" dirty="0"/>
              <a:t>组网实验</a:t>
            </a:r>
            <a:r>
              <a:rPr lang="en-US" altLang="zh-CN" dirty="0"/>
              <a:t>—</a:t>
            </a:r>
            <a:r>
              <a:rPr lang="zh-CN" altLang="en-US" dirty="0"/>
              <a:t>物理设备操作</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9" name="组合 8"/>
          <p:cNvGrpSpPr/>
          <p:nvPr/>
        </p:nvGrpSpPr>
        <p:grpSpPr bwMode="auto">
          <a:xfrm>
            <a:off x="872768" y="752307"/>
            <a:ext cx="5211400"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给设备加电</a:t>
              </a:r>
              <a:endParaRPr lang="zh-CN" sz="24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p:nvPr/>
        </p:nvGrpSpPr>
        <p:grpSpPr bwMode="auto">
          <a:xfrm>
            <a:off x="251520" y="908720"/>
            <a:ext cx="8651304" cy="5400599"/>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2" name="内容占位符 1"/>
          <p:cNvSpPr>
            <a:spLocks noGrp="1"/>
          </p:cNvSpPr>
          <p:nvPr>
            <p:ph idx="1"/>
          </p:nvPr>
        </p:nvSpPr>
        <p:spPr>
          <a:xfrm>
            <a:off x="430201" y="1019507"/>
            <a:ext cx="8229600" cy="5832648"/>
          </a:xfrm>
        </p:spPr>
        <p:txBody>
          <a:bodyPr/>
          <a:lstStyle/>
          <a:p>
            <a:pPr marL="0" indent="0">
              <a:buNone/>
            </a:pPr>
            <a:endParaRPr lang="en-US" altLang="zh-CN" dirty="0"/>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zh-CN" altLang="en-US" sz="2400" dirty="0"/>
          </a:p>
        </p:txBody>
      </p:sp>
      <p:sp>
        <p:nvSpPr>
          <p:cNvPr id="3" name="标题 2"/>
          <p:cNvSpPr>
            <a:spLocks noGrp="1"/>
          </p:cNvSpPr>
          <p:nvPr>
            <p:ph type="title"/>
          </p:nvPr>
        </p:nvSpPr>
        <p:spPr/>
        <p:txBody>
          <a:bodyPr/>
          <a:lstStyle/>
          <a:p>
            <a:r>
              <a:rPr lang="zh-CN" altLang="en-US" dirty="0"/>
              <a:t>组网实验</a:t>
            </a:r>
            <a:r>
              <a:rPr lang="en-US" altLang="zh-CN" dirty="0"/>
              <a:t>—</a:t>
            </a:r>
            <a:r>
              <a:rPr lang="zh-CN" altLang="en-US" dirty="0"/>
              <a:t>物理设备操作</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9" name="组合 8"/>
          <p:cNvGrpSpPr/>
          <p:nvPr/>
        </p:nvGrpSpPr>
        <p:grpSpPr bwMode="auto">
          <a:xfrm>
            <a:off x="874872" y="626336"/>
            <a:ext cx="5211400"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根据拓扑进行设备连线</a:t>
              </a:r>
              <a:endParaRPr lang="zh-CN" sz="2400" dirty="0">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1"/>
          <a:stretch>
            <a:fillRect/>
          </a:stretch>
        </p:blipFill>
        <p:spPr>
          <a:xfrm>
            <a:off x="2600784" y="1410223"/>
            <a:ext cx="6120681" cy="4404348"/>
          </a:xfrm>
          <a:prstGeom prst="rect">
            <a:avLst/>
          </a:prstGeom>
        </p:spPr>
      </p:pic>
      <p:sp>
        <p:nvSpPr>
          <p:cNvPr id="20" name="文本框 19"/>
          <p:cNvSpPr txBox="1"/>
          <p:nvPr/>
        </p:nvSpPr>
        <p:spPr>
          <a:xfrm>
            <a:off x="430201" y="1917923"/>
            <a:ext cx="2170583" cy="3108543"/>
          </a:xfrm>
          <a:prstGeom prst="rect">
            <a:avLst/>
          </a:prstGeom>
          <a:noFill/>
        </p:spPr>
        <p:txBody>
          <a:bodyPr wrap="square" rtlCol="0">
            <a:spAutoFit/>
          </a:bodyPr>
          <a:lstStyle/>
          <a:p>
            <a:pPr marL="0" indent="0">
              <a:buNone/>
            </a:pPr>
            <a:r>
              <a:rPr lang="zh-CN" altLang="en-US" sz="2800" dirty="0">
                <a:solidFill>
                  <a:srgbClr val="0000FF"/>
                </a:solidFill>
                <a:latin typeface="微软雅黑" panose="020B0503020204020204" pitchFamily="34" charset="-122"/>
                <a:ea typeface="微软雅黑" panose="020B0503020204020204" pitchFamily="34" charset="-122"/>
              </a:rPr>
              <a:t>注意</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0" indent="0">
              <a:buNone/>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确认连线的接口序号，跟拓扑图标注的接口保持一致</a:t>
            </a:r>
            <a:endParaRPr lang="en-US" altLang="zh-CN"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874872" y="4841800"/>
            <a:ext cx="1780866" cy="369332"/>
          </a:xfrm>
          <a:prstGeom prst="rect">
            <a:avLst/>
          </a:prstGeom>
          <a:noFill/>
        </p:spPr>
        <p:txBody>
          <a:bodyPr wrap="square" rtlCol="0">
            <a:spAutoFit/>
          </a:bodyPr>
          <a:lstStyle/>
          <a:p>
            <a:r>
              <a:rPr lang="zh-CN" altLang="en-US" b="1" dirty="0">
                <a:solidFill>
                  <a:srgbClr val="FF0000"/>
                </a:solidFill>
              </a:rPr>
              <a:t>配线器的接口</a:t>
            </a:r>
            <a:r>
              <a:rPr lang="en-US" altLang="zh-CN" b="1" dirty="0">
                <a:solidFill>
                  <a:srgbClr val="FF0000"/>
                </a:solidFill>
              </a:rPr>
              <a:t>1</a:t>
            </a:r>
            <a:endParaRPr lang="zh-CN" altLang="en-US" b="1" dirty="0">
              <a:solidFill>
                <a:srgbClr val="FF0000"/>
              </a:solidFill>
            </a:endParaRPr>
          </a:p>
        </p:txBody>
      </p:sp>
      <p:cxnSp>
        <p:nvCxnSpPr>
          <p:cNvPr id="25" name="直接连接符 24"/>
          <p:cNvCxnSpPr/>
          <p:nvPr/>
        </p:nvCxnSpPr>
        <p:spPr>
          <a:xfrm flipV="1">
            <a:off x="2411760" y="3501008"/>
            <a:ext cx="1656184" cy="1368152"/>
          </a:xfrm>
          <a:prstGeom prst="line">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2123728" y="5206154"/>
            <a:ext cx="655737" cy="135700"/>
          </a:xfrm>
          <a:prstGeom prst="straightConnector1">
            <a:avLst/>
          </a:prstGeom>
          <a:ln w="2222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p:nvPr/>
        </p:nvGrpSpPr>
        <p:grpSpPr bwMode="auto">
          <a:xfrm>
            <a:off x="251520" y="908720"/>
            <a:ext cx="8651304" cy="5400599"/>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2" name="内容占位符 1"/>
          <p:cNvSpPr>
            <a:spLocks noGrp="1"/>
          </p:cNvSpPr>
          <p:nvPr>
            <p:ph idx="1"/>
          </p:nvPr>
        </p:nvSpPr>
        <p:spPr>
          <a:xfrm>
            <a:off x="430201" y="1019507"/>
            <a:ext cx="8229600" cy="5832648"/>
          </a:xfrm>
        </p:spPr>
        <p:txBody>
          <a:bodyPr/>
          <a:lstStyle/>
          <a:p>
            <a:pPr marL="0" indent="0">
              <a:buNone/>
            </a:pPr>
            <a:endParaRPr lang="en-US" altLang="zh-CN" dirty="0"/>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en-US" altLang="zh-CN" dirty="0">
              <a:solidFill>
                <a:srgbClr val="0000FF"/>
              </a:solidFill>
            </a:endParaRPr>
          </a:p>
          <a:p>
            <a:pPr marL="0" indent="0">
              <a:buNone/>
            </a:pPr>
            <a:endParaRPr lang="zh-CN" altLang="en-US" sz="2400" dirty="0"/>
          </a:p>
        </p:txBody>
      </p:sp>
      <p:sp>
        <p:nvSpPr>
          <p:cNvPr id="3" name="标题 2"/>
          <p:cNvSpPr>
            <a:spLocks noGrp="1"/>
          </p:cNvSpPr>
          <p:nvPr>
            <p:ph type="title"/>
          </p:nvPr>
        </p:nvSpPr>
        <p:spPr/>
        <p:txBody>
          <a:bodyPr/>
          <a:lstStyle/>
          <a:p>
            <a:r>
              <a:rPr lang="zh-CN" altLang="en-US" dirty="0"/>
              <a:t>组网实验</a:t>
            </a:r>
            <a:r>
              <a:rPr lang="en-US" altLang="zh-CN" dirty="0"/>
              <a:t>—</a:t>
            </a:r>
            <a:r>
              <a:rPr lang="zh-CN" altLang="en-US" dirty="0"/>
              <a:t>物理设备操作</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9" name="组合 8"/>
          <p:cNvGrpSpPr/>
          <p:nvPr/>
        </p:nvGrpSpPr>
        <p:grpSpPr bwMode="auto">
          <a:xfrm>
            <a:off x="874872" y="626336"/>
            <a:ext cx="5211400"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根据拓扑进行设备连线</a:t>
              </a:r>
              <a:endParaRPr lang="zh-CN" sz="2400" dirty="0">
                <a:latin typeface="微软雅黑" panose="020B0503020204020204" pitchFamily="34" charset="-122"/>
                <a:ea typeface="微软雅黑" panose="020B0503020204020204" pitchFamily="34" charset="-122"/>
              </a:endParaRPr>
            </a:p>
          </p:txBody>
        </p:sp>
      </p:grpSp>
      <p:sp>
        <p:nvSpPr>
          <p:cNvPr id="14" name="内容占位符 1"/>
          <p:cNvSpPr txBox="1"/>
          <p:nvPr/>
        </p:nvSpPr>
        <p:spPr bwMode="auto">
          <a:xfrm>
            <a:off x="599010" y="1124744"/>
            <a:ext cx="7861422"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2800">
                <a:solidFill>
                  <a:srgbClr val="003319"/>
                </a:solidFill>
                <a:latin typeface="微软雅黑" panose="020B0503020204020204" pitchFamily="34" charset="-122"/>
                <a:ea typeface="微软雅黑" panose="020B0503020204020204" pitchFamily="34" charset="-122"/>
                <a:cs typeface="+mn-cs"/>
              </a:defRPr>
            </a:lvl1pPr>
            <a:lvl2pPr marL="669925" indent="-325755"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rgbClr val="333399"/>
                </a:solidFill>
                <a:latin typeface="微软雅黑" panose="020B0503020204020204" pitchFamily="34" charset="-122"/>
                <a:ea typeface="微软雅黑" panose="020B0503020204020204" pitchFamily="34" charset="-122"/>
              </a:defRPr>
            </a:lvl2pPr>
            <a:lvl3pPr marL="1022350" indent="-351155"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chemeClr val="tx1"/>
                </a:solidFill>
                <a:latin typeface="微软雅黑" panose="020B0503020204020204" pitchFamily="34" charset="-122"/>
                <a:ea typeface="微软雅黑" panose="020B0503020204020204" pitchFamily="34" charset="-122"/>
              </a:defRPr>
            </a:lvl3pPr>
            <a:lvl4pPr marL="1339850" indent="-316230"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997300"/>
                </a:solidFill>
                <a:latin typeface="微软雅黑" panose="020B0503020204020204" pitchFamily="34" charset="-122"/>
                <a:ea typeface="微软雅黑" panose="020B0503020204020204" pitchFamily="34" charset="-122"/>
              </a:defRPr>
            </a:lvl4pPr>
            <a:lvl5pPr marL="1681480"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1800">
                <a:solidFill>
                  <a:srgbClr val="C00000"/>
                </a:solidFill>
                <a:latin typeface="微软雅黑" panose="020B0503020204020204" pitchFamily="34" charset="-122"/>
                <a:ea typeface="微软雅黑" panose="020B0503020204020204" pitchFamily="34" charset="-122"/>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Font typeface="Wingdings" panose="05000000000000000000" pitchFamily="2" charset="2"/>
              <a:buNone/>
            </a:pPr>
            <a:endParaRPr lang="en-US" altLang="zh-CN" kern="0" dirty="0"/>
          </a:p>
          <a:p>
            <a:pPr marL="0" indent="0">
              <a:buFont typeface="Wingdings" panose="05000000000000000000" pitchFamily="2" charset="2"/>
              <a:buNone/>
            </a:pPr>
            <a:r>
              <a:rPr lang="zh-CN" altLang="en-US" sz="2400" kern="0" dirty="0">
                <a:solidFill>
                  <a:srgbClr val="0000FF"/>
                </a:solidFill>
              </a:rPr>
              <a:t>建议观看组网实验的连线视频</a:t>
            </a:r>
            <a:endParaRPr lang="zh-CN" altLang="en-US" sz="24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物理设备操作</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4495725"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连接和管理设备</a:t>
              </a:r>
              <a:endParaRPr lang="zh-CN" sz="2400" dirty="0">
                <a:latin typeface="微软雅黑" panose="020B0503020204020204" pitchFamily="34" charset="-122"/>
                <a:ea typeface="微软雅黑" panose="020B0503020204020204" pitchFamily="34" charset="-122"/>
              </a:endParaRPr>
            </a:p>
          </p:txBody>
        </p:sp>
      </p:grpSp>
      <p:sp>
        <p:nvSpPr>
          <p:cNvPr id="13" name="Rectangle 3"/>
          <p:cNvSpPr>
            <a:spLocks noGrp="1" noChangeArrowheads="1"/>
          </p:cNvSpPr>
          <p:nvPr>
            <p:ph idx="1"/>
          </p:nvPr>
        </p:nvSpPr>
        <p:spPr>
          <a:xfrm>
            <a:off x="430201" y="1495256"/>
            <a:ext cx="8229600" cy="4063138"/>
          </a:xfrm>
          <a:ln>
            <a:solidFill>
              <a:schemeClr val="accent1">
                <a:lumMod val="75000"/>
              </a:schemeClr>
            </a:solidFill>
          </a:ln>
        </p:spPr>
        <p:txBody>
          <a:bodyPr/>
          <a:lstStyle/>
          <a:p>
            <a:pPr eaLnBrk="1" hangingPunct="1">
              <a:lnSpc>
                <a:spcPct val="150000"/>
              </a:lnSpc>
              <a:defRPr/>
            </a:pPr>
            <a:r>
              <a:rPr lang="en-US" altLang="zh-CN" dirty="0"/>
              <a:t>telnet/SSH</a:t>
            </a:r>
            <a:r>
              <a:rPr lang="zh-CN" altLang="en-US" dirty="0"/>
              <a:t>远程连接</a:t>
            </a:r>
            <a:endParaRPr lang="en-US" altLang="zh-CN" dirty="0"/>
          </a:p>
          <a:p>
            <a:pPr eaLnBrk="1" hangingPunct="1">
              <a:lnSpc>
                <a:spcPct val="150000"/>
              </a:lnSpc>
              <a:defRPr/>
            </a:pPr>
            <a:r>
              <a:rPr lang="zh-CN" altLang="en-US" dirty="0"/>
              <a:t>本地串口连接：</a:t>
            </a:r>
            <a:endParaRPr lang="en-US" altLang="zh-CN" dirty="0"/>
          </a:p>
          <a:p>
            <a:pPr lvl="2" eaLnBrk="1" hangingPunct="1">
              <a:lnSpc>
                <a:spcPct val="150000"/>
              </a:lnSpc>
              <a:defRPr/>
            </a:pPr>
            <a:r>
              <a:rPr lang="zh-CN" altLang="en-US" dirty="0"/>
              <a:t>将</a:t>
            </a:r>
            <a:r>
              <a:rPr lang="en-US" altLang="zh-CN" dirty="0"/>
              <a:t>console</a:t>
            </a:r>
            <a:r>
              <a:rPr lang="zh-CN" altLang="en-US" dirty="0"/>
              <a:t>口管理线，一头连接</a:t>
            </a:r>
            <a:r>
              <a:rPr lang="en-US" altLang="zh-CN" dirty="0"/>
              <a:t>PC</a:t>
            </a:r>
            <a:r>
              <a:rPr lang="zh-CN" altLang="en-US" dirty="0"/>
              <a:t>的</a:t>
            </a:r>
            <a:r>
              <a:rPr lang="en-US" altLang="zh-CN" dirty="0"/>
              <a:t>USB</a:t>
            </a:r>
            <a:r>
              <a:rPr lang="zh-CN" altLang="en-US" dirty="0"/>
              <a:t>接口，另一头连接要管理设备的</a:t>
            </a:r>
            <a:r>
              <a:rPr lang="en-US" altLang="zh-CN" dirty="0"/>
              <a:t>console</a:t>
            </a:r>
            <a:r>
              <a:rPr lang="zh-CN" altLang="en-US" dirty="0"/>
              <a:t>口</a:t>
            </a:r>
            <a:endParaRPr lang="en-US" altLang="zh-CN" dirty="0"/>
          </a:p>
          <a:p>
            <a:pPr lvl="2" eaLnBrk="1" hangingPunct="1">
              <a:lnSpc>
                <a:spcPct val="150000"/>
              </a:lnSpc>
              <a:defRPr/>
            </a:pPr>
            <a:r>
              <a:rPr lang="zh-CN" altLang="en-US" dirty="0"/>
              <a:t>设备管理器，查看连接的</a:t>
            </a:r>
            <a:r>
              <a:rPr lang="en-US" altLang="zh-CN" dirty="0"/>
              <a:t>com</a:t>
            </a:r>
            <a:r>
              <a:rPr lang="zh-CN" altLang="en-US" dirty="0"/>
              <a:t>口</a:t>
            </a:r>
            <a:r>
              <a:rPr lang="zh-CN" altLang="en-US" dirty="0">
                <a:solidFill>
                  <a:srgbClr val="FF0000"/>
                </a:solidFill>
              </a:rPr>
              <a:t>（补充截图）</a:t>
            </a:r>
            <a:endParaRPr lang="en-US" altLang="zh-CN" dirty="0">
              <a:solidFill>
                <a:srgbClr val="FF0000"/>
              </a:solidFill>
            </a:endParaRPr>
          </a:p>
          <a:p>
            <a:pPr lvl="2" eaLnBrk="1" hangingPunct="1">
              <a:lnSpc>
                <a:spcPct val="150000"/>
              </a:lnSpc>
              <a:defRPr/>
            </a:pPr>
            <a:r>
              <a:rPr lang="zh-CN" altLang="en-US" dirty="0"/>
              <a:t>串口终端管理软件 </a:t>
            </a:r>
            <a:r>
              <a:rPr lang="en-US" altLang="zh-CN" dirty="0" err="1"/>
              <a:t>secureCRT</a:t>
            </a:r>
            <a:r>
              <a:rPr lang="en-US" altLang="zh-CN" dirty="0"/>
              <a:t> </a:t>
            </a:r>
            <a:r>
              <a:rPr lang="zh-CN" altLang="en-US" dirty="0"/>
              <a:t>连接</a:t>
            </a:r>
            <a:r>
              <a:rPr lang="en-US" altLang="zh-CN" dirty="0"/>
              <a:t>com</a:t>
            </a:r>
            <a:r>
              <a:rPr lang="zh-CN" altLang="en-US" dirty="0"/>
              <a:t>口，选择对应的</a:t>
            </a:r>
            <a:r>
              <a:rPr lang="en-US" altLang="zh-CN" dirty="0"/>
              <a:t>com</a:t>
            </a:r>
            <a:r>
              <a:rPr lang="zh-CN" altLang="en-US" dirty="0"/>
              <a:t>口，波特率设置为</a:t>
            </a:r>
            <a:r>
              <a:rPr lang="en-US" altLang="zh-CN" dirty="0"/>
              <a:t>9600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物理设备操作</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5715456" cy="708025"/>
            <a:chOff x="411480" y="47753"/>
            <a:chExt cx="6002861" cy="708480"/>
          </a:xfrm>
        </p:grpSpPr>
        <p:sp>
          <p:nvSpPr>
            <p:cNvPr id="10" name="圆角矩形 15"/>
            <p:cNvSpPr/>
            <p:nvPr/>
          </p:nvSpPr>
          <p:spPr>
            <a:xfrm>
              <a:off x="411480" y="47753"/>
              <a:ext cx="2902073"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967938"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本地串口连接</a:t>
              </a:r>
              <a:endParaRPr lang="zh-CN" sz="2400" dirty="0">
                <a:latin typeface="微软雅黑" panose="020B0503020204020204" pitchFamily="34" charset="-122"/>
                <a:ea typeface="微软雅黑" panose="020B0503020204020204" pitchFamily="34" charset="-122"/>
              </a:endParaRPr>
            </a:p>
          </p:txBody>
        </p:sp>
      </p:grpSp>
      <p:pic>
        <p:nvPicPr>
          <p:cNvPr id="14" name="图片 13"/>
          <p:cNvPicPr>
            <a:picLocks noChangeAspect="1"/>
          </p:cNvPicPr>
          <p:nvPr/>
        </p:nvPicPr>
        <p:blipFill>
          <a:blip r:embed="rId1"/>
          <a:stretch>
            <a:fillRect/>
          </a:stretch>
        </p:blipFill>
        <p:spPr>
          <a:xfrm>
            <a:off x="1115616" y="1528462"/>
            <a:ext cx="6336704" cy="47347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物理设备操作</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5643448" cy="708025"/>
            <a:chOff x="411480" y="47753"/>
            <a:chExt cx="7231387" cy="708480"/>
          </a:xfrm>
        </p:grpSpPr>
        <p:sp>
          <p:nvSpPr>
            <p:cNvPr id="10" name="圆角矩形 15"/>
            <p:cNvSpPr/>
            <p:nvPr/>
          </p:nvSpPr>
          <p:spPr>
            <a:xfrm>
              <a:off x="411480" y="47753"/>
              <a:ext cx="344834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0" y="82700"/>
              <a:ext cx="7196467"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本地串口连接</a:t>
              </a:r>
              <a:endParaRPr lang="zh-CN" sz="2400" dirty="0">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a:blip r:embed="rId1"/>
          <a:stretch>
            <a:fillRect/>
          </a:stretch>
        </p:blipFill>
        <p:spPr>
          <a:xfrm>
            <a:off x="1540768" y="1654766"/>
            <a:ext cx="5935208" cy="43665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物理设备操作</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4495725"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5. </a:t>
              </a:r>
              <a:r>
                <a:rPr lang="zh-CN" altLang="en-US" sz="2400" b="1" dirty="0">
                  <a:latin typeface="微软雅黑" panose="020B0503020204020204" pitchFamily="34" charset="-122"/>
                  <a:ea typeface="微软雅黑" panose="020B0503020204020204" pitchFamily="34" charset="-122"/>
                </a:rPr>
                <a:t>管理设备</a:t>
              </a:r>
              <a:endParaRPr lang="zh-CN" sz="2400"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1187624" y="1592319"/>
            <a:ext cx="6299524" cy="43118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实验结束操作</a:t>
            </a:r>
            <a:endParaRPr lang="zh-CN" altLang="en-US" sz="5400" b="1"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结束实验</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46348" y="1139243"/>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611560" y="693895"/>
            <a:ext cx="5655730" cy="731512"/>
            <a:chOff x="134231" y="-10697"/>
            <a:chExt cx="6003046" cy="731982"/>
          </a:xfrm>
        </p:grpSpPr>
        <p:sp>
          <p:nvSpPr>
            <p:cNvPr id="10" name="圆角矩形 15"/>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anose="020B0503020204020204" pitchFamily="34" charset="-122"/>
                  <a:ea typeface="微软雅黑" panose="020B0503020204020204" pitchFamily="34" charset="-122"/>
                </a:rPr>
                <a:t>要求</a:t>
              </a:r>
              <a:endParaRPr lang="zh-CN" sz="2400" dirty="0">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539552" y="1764061"/>
            <a:ext cx="7560840" cy="3506409"/>
          </a:xfrm>
          <a:prstGeom prst="rect">
            <a:avLst/>
          </a:prstGeom>
          <a:noFill/>
        </p:spPr>
        <p:txBody>
          <a:bodyPr wrap="square">
            <a:spAutoFit/>
          </a:bodyPr>
          <a:lstStyle/>
          <a:p>
            <a:pPr marL="342900" marR="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FF0000"/>
                </a:solidFill>
                <a:latin typeface="微软雅黑" panose="020B0503020204020204" pitchFamily="34" charset="-122"/>
                <a:ea typeface="微软雅黑" panose="020B0503020204020204" pitchFamily="34" charset="-122"/>
              </a:rPr>
              <a:t>清空配置</a:t>
            </a:r>
            <a:endParaRPr lang="en-US" altLang="zh-CN" sz="2800" dirty="0">
              <a:solidFill>
                <a:srgbClr val="FF0000"/>
              </a:solidFill>
              <a:latin typeface="微软雅黑" panose="020B0503020204020204" pitchFamily="34" charset="-122"/>
              <a:ea typeface="微软雅黑" panose="020B0503020204020204" pitchFamily="34" charset="-122"/>
            </a:endParaRPr>
          </a:p>
          <a:p>
            <a:pPr marL="800100" lvl="3"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reset saved-configuration   </a:t>
            </a:r>
            <a:r>
              <a:rPr lang="zh-CN" altLang="en-US" sz="2800" dirty="0">
                <a:solidFill>
                  <a:srgbClr val="003319"/>
                </a:solidFill>
                <a:latin typeface="微软雅黑" panose="020B0503020204020204" pitchFamily="34" charset="-122"/>
                <a:ea typeface="微软雅黑" panose="020B0503020204020204" pitchFamily="34" charset="-122"/>
              </a:rPr>
              <a:t>输入</a:t>
            </a:r>
            <a:r>
              <a:rPr lang="en-US" altLang="zh-CN" sz="2800" dirty="0">
                <a:solidFill>
                  <a:srgbClr val="003319"/>
                </a:solidFill>
                <a:latin typeface="微软雅黑" panose="020B0503020204020204" pitchFamily="34" charset="-122"/>
                <a:ea typeface="微软雅黑" panose="020B0503020204020204" pitchFamily="34" charset="-122"/>
              </a:rPr>
              <a:t>Y</a:t>
            </a:r>
            <a:endParaRPr lang="en-US" altLang="zh-CN" sz="2800" dirty="0">
              <a:solidFill>
                <a:srgbClr val="003319"/>
              </a:solidFill>
              <a:latin typeface="微软雅黑" panose="020B0503020204020204" pitchFamily="34" charset="-122"/>
              <a:ea typeface="微软雅黑" panose="020B0503020204020204"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kern="100" dirty="0">
                <a:solidFill>
                  <a:srgbClr val="003319"/>
                </a:solidFill>
                <a:effectLst/>
                <a:latin typeface="微软雅黑" panose="020B0503020204020204" pitchFamily="34" charset="-122"/>
                <a:ea typeface="微软雅黑" panose="020B0503020204020204" pitchFamily="34" charset="-122"/>
              </a:rPr>
              <a:t>重启设备</a:t>
            </a:r>
            <a:r>
              <a:rPr lang="en-US" altLang="zh-CN" sz="2400" kern="100" dirty="0">
                <a:effectLst/>
                <a:latin typeface="Times New Roman" panose="02020603050405020304" pitchFamily="18" charset="0"/>
              </a:rPr>
              <a:t>       </a:t>
            </a:r>
            <a:endParaRPr lang="en-US" altLang="zh-CN" sz="2400" kern="100" dirty="0">
              <a:latin typeface="Times New Roman" panose="02020603050405020304" pitchFamily="18" charset="0"/>
            </a:endParaRPr>
          </a:p>
          <a:p>
            <a:pPr marL="800100" marR="0" lvl="3"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anose="020B0503020204020204" pitchFamily="34" charset="-122"/>
                <a:ea typeface="微软雅黑" panose="020B0503020204020204" pitchFamily="34" charset="-122"/>
              </a:rPr>
              <a:t>reboot fast, </a:t>
            </a:r>
            <a:r>
              <a:rPr lang="zh-CN" altLang="en-US" sz="2800" dirty="0">
                <a:solidFill>
                  <a:srgbClr val="003319"/>
                </a:solidFill>
                <a:latin typeface="微软雅黑" panose="020B0503020204020204" pitchFamily="34" charset="-122"/>
                <a:ea typeface="微软雅黑" panose="020B0503020204020204" pitchFamily="34" charset="-122"/>
              </a:rPr>
              <a:t>根据提示进行操作，重启过程中</a:t>
            </a:r>
            <a:r>
              <a:rPr lang="zh-CN" altLang="en-US" sz="2800" dirty="0">
                <a:solidFill>
                  <a:srgbClr val="FF0000"/>
                </a:solidFill>
                <a:latin typeface="微软雅黑" panose="020B0503020204020204" pitchFamily="34" charset="-122"/>
                <a:ea typeface="微软雅黑" panose="020B0503020204020204" pitchFamily="34" charset="-122"/>
              </a:rPr>
              <a:t>不保存</a:t>
            </a:r>
            <a:r>
              <a:rPr lang="zh-CN" altLang="en-US" sz="2800" dirty="0">
                <a:solidFill>
                  <a:srgbClr val="003319"/>
                </a:solidFill>
                <a:latin typeface="微软雅黑" panose="020B0503020204020204" pitchFamily="34" charset="-122"/>
                <a:ea typeface="微软雅黑" panose="020B0503020204020204" pitchFamily="34" charset="-122"/>
              </a:rPr>
              <a:t>配置</a:t>
            </a:r>
            <a:endParaRPr lang="zh-CN" altLang="en-US" sz="2800" dirty="0">
              <a:solidFill>
                <a:srgbClr val="00331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ctr"/>
            <a:r>
              <a:rPr lang="en-US" altLang="zh-CN" dirty="0">
                <a:solidFill>
                  <a:schemeClr val="tx1"/>
                </a:solidFill>
              </a:rPr>
              <a:t>VLAN</a:t>
            </a:r>
            <a:r>
              <a:rPr lang="zh-CN" altLang="en-US" dirty="0">
                <a:solidFill>
                  <a:schemeClr val="tx1"/>
                </a:solidFill>
              </a:rPr>
              <a:t>介绍</a:t>
            </a:r>
            <a:br>
              <a:rPr lang="en-US" altLang="zh-CN" dirty="0">
                <a:solidFill>
                  <a:schemeClr val="tx1"/>
                </a:solidFill>
              </a:rPr>
            </a:br>
            <a:r>
              <a:rPr lang="zh-CN" altLang="en-US" dirty="0">
                <a:solidFill>
                  <a:schemeClr val="tx1"/>
                </a:solidFill>
              </a:rPr>
              <a:t>交换机介绍</a:t>
            </a:r>
            <a:endParaRPr lang="zh-CN" altLang="en-US" dirty="0">
              <a:solidFill>
                <a:schemeClr val="tx1"/>
              </a:solidFill>
            </a:endParaRPr>
          </a:p>
        </p:txBody>
      </p:sp>
      <p:sp>
        <p:nvSpPr>
          <p:cNvPr id="7" name="文本占位符 6"/>
          <p:cNvSpPr>
            <a:spLocks noGrp="1"/>
          </p:cNvSpPr>
          <p:nvPr>
            <p:ph type="body" idx="1"/>
          </p:nvPr>
        </p:nvSpPr>
        <p:spPr/>
        <p:txBody>
          <a:bodyPr/>
          <a:lstStyle/>
          <a:p>
            <a:pPr algn="ctr"/>
            <a:r>
              <a:rPr lang="zh-CN" altLang="en-US" sz="5400" b="1" dirty="0"/>
              <a:t>相关知识与概念</a:t>
            </a:r>
            <a:endParaRPr lang="zh-CN" altLang="en-US" sz="5400" b="1"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组网实验</a:t>
            </a:r>
            <a:r>
              <a:rPr lang="en-US" altLang="zh-CN" dirty="0"/>
              <a:t>—</a:t>
            </a:r>
            <a:r>
              <a:rPr lang="zh-CN" altLang="en-US" dirty="0"/>
              <a:t>相关知识和概念</a:t>
            </a:r>
            <a:endParaRPr lang="zh-CN" altLang="en-US" dirty="0"/>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fld>
            <a:endParaRPr lang="en-US" altLang="zh-CN"/>
          </a:p>
        </p:txBody>
      </p:sp>
      <p:grpSp>
        <p:nvGrpSpPr>
          <p:cNvPr id="6" name="组合 7"/>
          <p:cNvGrpSpPr/>
          <p:nvPr/>
        </p:nvGrpSpPr>
        <p:grpSpPr bwMode="auto">
          <a:xfrm>
            <a:off x="251520" y="1124744"/>
            <a:ext cx="8651304" cy="5184575"/>
            <a:chOff x="0" y="401993"/>
            <a:chExt cx="14828203" cy="1625400"/>
          </a:xfrm>
        </p:grpSpPr>
        <p:sp>
          <p:nvSpPr>
            <p:cNvPr id="7" name="矩形 6"/>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bwMode="auto">
          <a:xfrm>
            <a:off x="872768" y="752307"/>
            <a:ext cx="4495725" cy="708025"/>
            <a:chOff x="411480" y="47753"/>
            <a:chExt cx="5760720" cy="708480"/>
          </a:xfrm>
        </p:grpSpPr>
        <p:sp>
          <p:nvSpPr>
            <p:cNvPr id="10" name="圆角矩形 15"/>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VLAN</a:t>
              </a:r>
              <a:endParaRPr lang="zh-CN" sz="2400" dirty="0">
                <a:latin typeface="微软雅黑" panose="020B0503020204020204" pitchFamily="34" charset="-122"/>
                <a:ea typeface="微软雅黑" panose="020B0503020204020204" pitchFamily="34" charset="-122"/>
              </a:endParaRPr>
            </a:p>
          </p:txBody>
        </p:sp>
      </p:grpSp>
      <p:sp>
        <p:nvSpPr>
          <p:cNvPr id="13" name="Rectangle 3"/>
          <p:cNvSpPr>
            <a:spLocks noGrp="1" noChangeArrowheads="1"/>
          </p:cNvSpPr>
          <p:nvPr>
            <p:ph idx="1"/>
          </p:nvPr>
        </p:nvSpPr>
        <p:spPr>
          <a:xfrm>
            <a:off x="430201" y="1495255"/>
            <a:ext cx="8229600" cy="4814063"/>
          </a:xfrm>
          <a:ln>
            <a:noFill/>
          </a:ln>
        </p:spPr>
        <p:txBody>
          <a:bodyPr/>
          <a:lstStyle/>
          <a:p>
            <a:pPr eaLnBrk="1" hangingPunct="1">
              <a:lnSpc>
                <a:spcPct val="150000"/>
              </a:lnSpc>
              <a:defRPr/>
            </a:pPr>
            <a:r>
              <a:rPr lang="zh-CN" altLang="en-US" dirty="0"/>
              <a:t>概念</a:t>
            </a:r>
            <a:endParaRPr lang="en-US" altLang="zh-CN" dirty="0"/>
          </a:p>
          <a:p>
            <a:pPr lvl="1" eaLnBrk="1" hangingPunct="1">
              <a:lnSpc>
                <a:spcPct val="150000"/>
              </a:lnSpc>
              <a:defRPr/>
            </a:pPr>
            <a:r>
              <a:rPr lang="zh-CN" altLang="en-US" sz="2200" dirty="0"/>
              <a:t>虚拟局域网</a:t>
            </a:r>
            <a:r>
              <a:rPr lang="en-US" altLang="zh-CN" sz="2200" dirty="0"/>
              <a:t>VLAN</a:t>
            </a:r>
            <a:r>
              <a:rPr lang="zh-CN" altLang="en-US" sz="2200" dirty="0"/>
              <a:t>（</a:t>
            </a:r>
            <a:r>
              <a:rPr lang="en-US" altLang="zh-CN" sz="2200" dirty="0"/>
              <a:t>Virtual LAN</a:t>
            </a:r>
            <a:r>
              <a:rPr lang="zh-CN" altLang="en-US" sz="2200" dirty="0"/>
              <a:t>）是指以软件方式来实现逻辑工作组划分与管理的一种网络工作组组建技术</a:t>
            </a:r>
            <a:endParaRPr lang="en-US" altLang="zh-CN" sz="2200" dirty="0"/>
          </a:p>
          <a:p>
            <a:pPr marL="342900" lvl="1" indent="-342900" eaLnBrk="1" hangingPunct="1">
              <a:lnSpc>
                <a:spcPct val="150000"/>
              </a:lnSpc>
              <a:buClr>
                <a:schemeClr val="tx2"/>
              </a:buClr>
              <a:defRPr/>
            </a:pPr>
            <a:r>
              <a:rPr lang="zh-CN" altLang="en-US" sz="2800" dirty="0">
                <a:solidFill>
                  <a:srgbClr val="003319"/>
                </a:solidFill>
                <a:cs typeface="+mn-cs"/>
              </a:rPr>
              <a:t>特征</a:t>
            </a:r>
            <a:endParaRPr lang="en-US" altLang="zh-CN" sz="2800" dirty="0">
              <a:solidFill>
                <a:srgbClr val="003319"/>
              </a:solidFill>
              <a:cs typeface="+mn-cs"/>
            </a:endParaRPr>
          </a:p>
          <a:p>
            <a:pPr lvl="1"/>
            <a:r>
              <a:rPr lang="zh-CN" altLang="en-US" sz="2200" dirty="0"/>
              <a:t>局域网交换机是组建虚拟局域网的核心设备。</a:t>
            </a:r>
            <a:endParaRPr lang="en-US" altLang="zh-CN" sz="2200" dirty="0"/>
          </a:p>
          <a:p>
            <a:pPr lvl="1"/>
            <a:r>
              <a:rPr lang="zh-CN" altLang="en-US" sz="2200" dirty="0"/>
              <a:t>组成逻辑工作组的各结点不受物理位置的限制，换言之同一逻辑工作组的成员不一定要连接在同一个物理网段上。</a:t>
            </a:r>
            <a:endParaRPr lang="en-US" altLang="zh-CN" sz="2200" dirty="0"/>
          </a:p>
          <a:p>
            <a:pPr lvl="1">
              <a:lnSpc>
                <a:spcPct val="105000"/>
              </a:lnSpc>
            </a:pPr>
            <a:r>
              <a:rPr lang="zh-CN" altLang="en-US" sz="2200" dirty="0">
                <a:highlight>
                  <a:srgbClr val="FFFF00"/>
                </a:highlight>
              </a:rPr>
              <a:t>当一个结点从一个逻辑工作组转移到另一个逻辑工作组时，只需要通过软件设定，而不需要改变它在网络中的物理位置</a:t>
            </a:r>
            <a:endParaRPr lang="zh-CN" altLang="en-US" sz="2200" dirty="0"/>
          </a:p>
          <a:p>
            <a:pPr lvl="2" eaLnBrk="1" hangingPunct="1">
              <a:lnSpc>
                <a:spcPct val="150000"/>
              </a:lnSpc>
              <a:defRPr/>
            </a:pP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相关知识和概念</a:t>
            </a:r>
            <a:endParaRPr lang="zh-CN" altLang="en-US" dirty="0"/>
          </a:p>
        </p:txBody>
      </p:sp>
      <p:sp>
        <p:nvSpPr>
          <p:cNvPr id="4" name="日期占位符 3"/>
          <p:cNvSpPr>
            <a:spLocks noGrp="1"/>
          </p:cNvSpPr>
          <p:nvPr>
            <p:ph type="dt" sz="quarter" idx="10"/>
          </p:nvPr>
        </p:nvSpPr>
        <p:spPr/>
        <p:txBody>
          <a:bodyPr/>
          <a:lstStyle/>
          <a:p>
            <a:pPr>
              <a:defRPr/>
            </a:pPr>
            <a:fld id="{5335521E-5D62-4AB1-898B-066A5FB76C63}" type="datetime2">
              <a:rPr lang="zh-CN" altLang="en-US"/>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fld>
            <a:endParaRPr lang="en-US" altLang="zh-CN" dirty="0">
              <a:latin typeface="Garamond" panose="02020404030301010803" pitchFamily="18" charset="0"/>
            </a:endParaRPr>
          </a:p>
        </p:txBody>
      </p:sp>
      <p:grpSp>
        <p:nvGrpSpPr>
          <p:cNvPr id="2" name="组合 7"/>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3" name="组合 8"/>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anose="020B0503020204020204" pitchFamily="34" charset="-122"/>
                  <a:ea typeface="微软雅黑" panose="020B0503020204020204" pitchFamily="34" charset="-122"/>
                </a:rPr>
                <a:t>VLAN</a:t>
              </a:r>
              <a:endParaRPr lang="zh-CN" sz="2400" dirty="0">
                <a:latin typeface="微软雅黑" panose="020B0503020204020204" pitchFamily="34" charset="-122"/>
                <a:ea typeface="微软雅黑" panose="020B0503020204020204" pitchFamily="34" charset="-122"/>
              </a:endParaRPr>
            </a:p>
          </p:txBody>
        </p:sp>
      </p:grpSp>
      <p:pic>
        <p:nvPicPr>
          <p:cNvPr id="11" name="Picture 4" descr="三个虚拟网VLAN1、VLAN2和VLAN3的构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672" y="1553841"/>
            <a:ext cx="6673304" cy="468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c27f1252-5e23-47b2-adcb-b4eaef49e39e"/>
  <p:tag name="COMMONDATA" val="eyJoZGlkIjoiYzI5ODZmM2FhMWQ3YzI4MTE4OGE1ODczY2MyZWNiN2MifQ=="/>
</p:tagLst>
</file>

<file path=ppt/theme/theme1.xml><?xml version="1.0" encoding="utf-8"?>
<a:theme xmlns:a="http://schemas.openxmlformats.org/drawingml/2006/main" name="1_1">
  <a:themeElements>
    <a:clrScheme name="1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0</TotalTime>
  <Words>7506</Words>
  <Application>WPS 演示</Application>
  <PresentationFormat>全屏显示(4:3)</PresentationFormat>
  <Paragraphs>836</Paragraphs>
  <Slides>69</Slides>
  <Notes>56</Notes>
  <HiddenSlides>1</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0</vt:i4>
      </vt:variant>
      <vt:variant>
        <vt:lpstr>幻灯片标题</vt:lpstr>
      </vt:variant>
      <vt:variant>
        <vt:i4>69</vt:i4>
      </vt:variant>
    </vt:vector>
  </HeadingPairs>
  <TitlesOfParts>
    <vt:vector size="80" baseType="lpstr">
      <vt:lpstr>Arial</vt:lpstr>
      <vt:lpstr>宋体</vt:lpstr>
      <vt:lpstr>Wingdings</vt:lpstr>
      <vt:lpstr>Garamond</vt:lpstr>
      <vt:lpstr>微软雅黑</vt:lpstr>
      <vt:lpstr>Arial Unicode MS</vt:lpstr>
      <vt:lpstr>楷体</vt:lpstr>
      <vt:lpstr>Times New Roman</vt:lpstr>
      <vt:lpstr>微软雅黑 Light</vt:lpstr>
      <vt:lpstr>华光综艺_CNKI</vt:lpstr>
      <vt:lpstr>1_1</vt:lpstr>
      <vt:lpstr>计算机通信与网络实验 ——局域网技术与组网工程实验 </vt:lpstr>
      <vt:lpstr>局域网技术与组网工程实验</vt:lpstr>
      <vt:lpstr>局域网技术与组网工程实验</vt:lpstr>
      <vt:lpstr>局域网技术与组网工程实验</vt:lpstr>
      <vt:lpstr>局域网技术与组网工程实验</vt:lpstr>
      <vt:lpstr>局域网技术与组网工程实验</vt:lpstr>
      <vt:lpstr>VLAN介绍 交换机介绍</vt:lpstr>
      <vt:lpstr>组网实验—相关知识和概念</vt:lpstr>
      <vt:lpstr>组网实验—相关知识和概念</vt:lpstr>
      <vt:lpstr>组网实验—相关知识和概念</vt:lpstr>
      <vt:lpstr>组网实验—相关知识和概念</vt:lpstr>
      <vt:lpstr>ENSP仿真软件</vt:lpstr>
      <vt:lpstr>组网实验——仿真软件介绍</vt:lpstr>
      <vt:lpstr>PowerPoint 演示文稿</vt:lpstr>
      <vt:lpstr>组网实验--实验内容</vt:lpstr>
      <vt:lpstr>组网实验--实验内容</vt:lpstr>
      <vt:lpstr>组网实验--实验内容</vt:lpstr>
      <vt:lpstr>组网实验——问题与思考</vt:lpstr>
      <vt:lpstr>组网实验——实验室环境介绍</vt:lpstr>
      <vt:lpstr>组网实验——实验流程</vt:lpstr>
      <vt:lpstr>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第二阶段</vt:lpstr>
      <vt:lpstr>组网实验—第二阶段—虚拟仿真</vt:lpstr>
      <vt:lpstr>组网实验—第二阶段—虚拟仿真</vt:lpstr>
      <vt:lpstr>组网实验—第二阶段</vt:lpstr>
      <vt:lpstr>组网实验—第二阶段</vt:lpstr>
      <vt:lpstr>组网实验—第二阶段</vt:lpstr>
      <vt:lpstr>组网实验—第二阶段</vt:lpstr>
      <vt:lpstr>组网实验—第二阶段</vt:lpstr>
      <vt:lpstr>组网实验—第二阶段</vt:lpstr>
      <vt:lpstr>第三阶段（无线AP接入）</vt:lpstr>
      <vt:lpstr>组网实验——第三阶段</vt:lpstr>
      <vt:lpstr>PowerPoint 演示文稿</vt:lpstr>
      <vt:lpstr>组网实验——第三阶段</vt:lpstr>
      <vt:lpstr>组网实验——第三阶段</vt:lpstr>
      <vt:lpstr>组网实验——第三阶段</vt:lpstr>
      <vt:lpstr>组网实验——第三阶段</vt:lpstr>
      <vt:lpstr>组网实验——第三阶段</vt:lpstr>
      <vt:lpstr>组网实验——第三阶段</vt:lpstr>
      <vt:lpstr>组网实验——第三阶段</vt:lpstr>
      <vt:lpstr>组网实验——第三阶段</vt:lpstr>
      <vt:lpstr>组网实验——第三阶段</vt:lpstr>
      <vt:lpstr>真实设备实验环境</vt:lpstr>
      <vt:lpstr>组网实验——物理设备介绍</vt:lpstr>
      <vt:lpstr>组网实验——物理环境介绍</vt:lpstr>
      <vt:lpstr>组网实验—物理设备操作</vt:lpstr>
      <vt:lpstr>组网实验—物理设备操作</vt:lpstr>
      <vt:lpstr>组网实验—物理设备操作</vt:lpstr>
      <vt:lpstr>组网实验—物理设备操作</vt:lpstr>
      <vt:lpstr>组网实验—物理设备操作</vt:lpstr>
      <vt:lpstr>组网实验—物理设备操作</vt:lpstr>
      <vt:lpstr>组网实验—物理设备操作</vt:lpstr>
      <vt:lpstr>PowerPoint 演示文稿</vt:lpstr>
      <vt:lpstr>组网实验——结束实验</vt:lpstr>
    </vt:vector>
  </TitlesOfParts>
  <Company>HuaZhong Univ. of Sci. &amp;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KCHEN</dc:creator>
  <cp:lastModifiedBy>啊呜呼哀</cp:lastModifiedBy>
  <cp:revision>408</cp:revision>
  <dcterms:created xsi:type="dcterms:W3CDTF">2006-03-01T02:13:00Z</dcterms:created>
  <dcterms:modified xsi:type="dcterms:W3CDTF">2023-08-28T08:29:29Z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9013782EA42C46759979DC9A9AF04ECF_12</vt:lpwstr>
  </property>
  <property fmtid="{D5CDD505-2E9C-101B-9397-08002B2CF9AE}" pid="3" name="KSOProductBuildVer">
    <vt:lpwstr>2052-11.1.0.14309</vt:lpwstr>
  </property>
</Properties>
</file>